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8288000" cy="10287000"/>
  <p:notesSz cx="18288000" cy="10287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037" y="3912786"/>
            <a:ext cx="3381374" cy="280987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28457" y="3946070"/>
            <a:ext cx="2790824" cy="274319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700" y="6898165"/>
            <a:ext cx="5848349" cy="3095624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53421" y="4017638"/>
            <a:ext cx="4781549" cy="287654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488065" y="4094479"/>
            <a:ext cx="4686299" cy="2447924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86245" y="7203799"/>
            <a:ext cx="6591299" cy="24860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03356" y="374587"/>
            <a:ext cx="16281286" cy="1134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000" b="1" i="0">
                <a:solidFill>
                  <a:schemeClr val="tx1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350" b="1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000" b="1" i="0">
                <a:solidFill>
                  <a:schemeClr val="tx1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000" b="1" i="0">
                <a:solidFill>
                  <a:schemeClr val="tx1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9144000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9144000" y="0"/>
                </a:lnTo>
                <a:lnTo>
                  <a:pt x="9144000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63050" y="0"/>
            <a:ext cx="912494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24117" y="1505760"/>
            <a:ext cx="7839765" cy="1854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0" b="1" i="0">
                <a:solidFill>
                  <a:schemeClr val="tx1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283716" y="3875846"/>
            <a:ext cx="13720567" cy="5801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1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hyperlink" Target="https://www.petaindia.com/?utm_source=PETA%20IN%3A%3AGoogle&amp;utm_medium=Ad&amp;utm_campaign=1121%3A%3Agen%3A%3APETA%20IN%3A%3AGoogle%3A%3ADSA-Grant%3A%3Aeg%3A%3Asearchad&amp;gclid=CjwKCAiA76-dBhByEiwAA0_s9S1Mq_f4CQL-Qe6CqWVRYuOMP02FO-HuZKNDcUSZMHpdEQLkzTFYHRoCt7YQAvD_BwE" TargetMode="External"/><Relationship Id="rId5" Type="http://schemas.openxmlformats.org/officeDocument/2006/relationships/hyperlink" Target="https://www.careers360.com/careers/animal-trainer" TargetMode="External"/><Relationship Id="rId4" Type="http://schemas.openxmlformats.org/officeDocument/2006/relationships/hyperlink" Target="https://en.wikipedia.org/wiki/Veterinarian" TargetMode="External"/><Relationship Id="rId3" Type="http://schemas.openxmlformats.org/officeDocument/2006/relationships/hyperlink" Target="https://petnutritionalliance.org/site/pnatool/creating-nutrition-plan/" TargetMode="External"/><Relationship Id="rId2" Type="http://schemas.openxmlformats.org/officeDocument/2006/relationships/hyperlink" Target="https://sarvoham.org/downloads/Pet%20Diet%20Chart.pdf" TargetMode="External"/><Relationship Id="rId1" Type="http://schemas.openxmlformats.org/officeDocument/2006/relationships/hyperlink" Target="http://animalhealthcare.com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850930" y="400658"/>
              <a:ext cx="12654280" cy="8320405"/>
            </a:xfrm>
            <a:custGeom>
              <a:avLst/>
              <a:gdLst/>
              <a:ahLst/>
              <a:cxnLst/>
              <a:rect l="l" t="t" r="r" b="b"/>
              <a:pathLst>
                <a:path w="12654280" h="8320405">
                  <a:moveTo>
                    <a:pt x="4426559" y="2197100"/>
                  </a:moveTo>
                  <a:lnTo>
                    <a:pt x="4426039" y="2146300"/>
                  </a:lnTo>
                  <a:lnTo>
                    <a:pt x="4424515" y="2108200"/>
                  </a:lnTo>
                  <a:lnTo>
                    <a:pt x="4421975" y="2057400"/>
                  </a:lnTo>
                  <a:lnTo>
                    <a:pt x="4418431" y="2006600"/>
                  </a:lnTo>
                  <a:lnTo>
                    <a:pt x="4413910" y="1955800"/>
                  </a:lnTo>
                  <a:lnTo>
                    <a:pt x="4408398" y="1917700"/>
                  </a:lnTo>
                  <a:lnTo>
                    <a:pt x="4401934" y="1866900"/>
                  </a:lnTo>
                  <a:lnTo>
                    <a:pt x="4394505" y="1828800"/>
                  </a:lnTo>
                  <a:lnTo>
                    <a:pt x="4386135" y="1778000"/>
                  </a:lnTo>
                  <a:lnTo>
                    <a:pt x="4376813" y="1727200"/>
                  </a:lnTo>
                  <a:lnTo>
                    <a:pt x="4366577" y="1689100"/>
                  </a:lnTo>
                  <a:lnTo>
                    <a:pt x="4355427" y="1638300"/>
                  </a:lnTo>
                  <a:lnTo>
                    <a:pt x="4343374" y="1600200"/>
                  </a:lnTo>
                  <a:lnTo>
                    <a:pt x="4330433" y="1549400"/>
                  </a:lnTo>
                  <a:lnTo>
                    <a:pt x="4316590" y="1511300"/>
                  </a:lnTo>
                  <a:lnTo>
                    <a:pt x="4301883" y="1460500"/>
                  </a:lnTo>
                  <a:lnTo>
                    <a:pt x="4286313" y="1422400"/>
                  </a:lnTo>
                  <a:lnTo>
                    <a:pt x="4269892" y="1384300"/>
                  </a:lnTo>
                  <a:lnTo>
                    <a:pt x="4252620" y="1333500"/>
                  </a:lnTo>
                  <a:lnTo>
                    <a:pt x="4234523" y="1295400"/>
                  </a:lnTo>
                  <a:lnTo>
                    <a:pt x="4215612" y="1257300"/>
                  </a:lnTo>
                  <a:lnTo>
                    <a:pt x="4195876" y="1219200"/>
                  </a:lnTo>
                  <a:lnTo>
                    <a:pt x="4175341" y="1181100"/>
                  </a:lnTo>
                  <a:lnTo>
                    <a:pt x="4154017" y="1130300"/>
                  </a:lnTo>
                  <a:lnTo>
                    <a:pt x="4131919" y="1092200"/>
                  </a:lnTo>
                  <a:lnTo>
                    <a:pt x="4109047" y="1054100"/>
                  </a:lnTo>
                  <a:lnTo>
                    <a:pt x="4085412" y="1016000"/>
                  </a:lnTo>
                  <a:lnTo>
                    <a:pt x="4061028" y="977900"/>
                  </a:lnTo>
                  <a:lnTo>
                    <a:pt x="4035907" y="939800"/>
                  </a:lnTo>
                  <a:lnTo>
                    <a:pt x="4010063" y="901700"/>
                  </a:lnTo>
                  <a:lnTo>
                    <a:pt x="3983494" y="876300"/>
                  </a:lnTo>
                  <a:lnTo>
                    <a:pt x="3956227" y="838200"/>
                  </a:lnTo>
                  <a:lnTo>
                    <a:pt x="3928249" y="800100"/>
                  </a:lnTo>
                  <a:lnTo>
                    <a:pt x="3899598" y="762000"/>
                  </a:lnTo>
                  <a:lnTo>
                    <a:pt x="3870261" y="736600"/>
                  </a:lnTo>
                  <a:lnTo>
                    <a:pt x="3840264" y="698500"/>
                  </a:lnTo>
                  <a:lnTo>
                    <a:pt x="3809606" y="673100"/>
                  </a:lnTo>
                  <a:lnTo>
                    <a:pt x="3778300" y="635000"/>
                  </a:lnTo>
                  <a:lnTo>
                    <a:pt x="3746360" y="609600"/>
                  </a:lnTo>
                  <a:lnTo>
                    <a:pt x="3713810" y="571500"/>
                  </a:lnTo>
                  <a:lnTo>
                    <a:pt x="3680625" y="546100"/>
                  </a:lnTo>
                  <a:lnTo>
                    <a:pt x="3646855" y="508000"/>
                  </a:lnTo>
                  <a:lnTo>
                    <a:pt x="3612477" y="482600"/>
                  </a:lnTo>
                  <a:lnTo>
                    <a:pt x="3577526" y="457200"/>
                  </a:lnTo>
                  <a:lnTo>
                    <a:pt x="3541992" y="431800"/>
                  </a:lnTo>
                  <a:lnTo>
                    <a:pt x="3505911" y="406400"/>
                  </a:lnTo>
                  <a:lnTo>
                    <a:pt x="3469271" y="381000"/>
                  </a:lnTo>
                  <a:lnTo>
                    <a:pt x="3394367" y="330200"/>
                  </a:lnTo>
                  <a:lnTo>
                    <a:pt x="3317392" y="279400"/>
                  </a:lnTo>
                  <a:lnTo>
                    <a:pt x="3278149" y="254000"/>
                  </a:lnTo>
                  <a:lnTo>
                    <a:pt x="3238411" y="241300"/>
                  </a:lnTo>
                  <a:lnTo>
                    <a:pt x="3198203" y="215900"/>
                  </a:lnTo>
                  <a:lnTo>
                    <a:pt x="3157512" y="203200"/>
                  </a:lnTo>
                  <a:lnTo>
                    <a:pt x="3116376" y="177800"/>
                  </a:lnTo>
                  <a:lnTo>
                    <a:pt x="3074784" y="165100"/>
                  </a:lnTo>
                  <a:lnTo>
                    <a:pt x="3032760" y="139700"/>
                  </a:lnTo>
                  <a:lnTo>
                    <a:pt x="2682036" y="38100"/>
                  </a:lnTo>
                  <a:lnTo>
                    <a:pt x="2590711" y="12700"/>
                  </a:lnTo>
                  <a:lnTo>
                    <a:pt x="2544546" y="12700"/>
                  </a:lnTo>
                  <a:lnTo>
                    <a:pt x="2498077" y="0"/>
                  </a:lnTo>
                  <a:lnTo>
                    <a:pt x="1928469" y="0"/>
                  </a:lnTo>
                  <a:lnTo>
                    <a:pt x="1882000" y="12700"/>
                  </a:lnTo>
                  <a:lnTo>
                    <a:pt x="1835848" y="12700"/>
                  </a:lnTo>
                  <a:lnTo>
                    <a:pt x="1744510" y="38100"/>
                  </a:lnTo>
                  <a:lnTo>
                    <a:pt x="1393799" y="139700"/>
                  </a:lnTo>
                  <a:lnTo>
                    <a:pt x="1351762" y="165100"/>
                  </a:lnTo>
                  <a:lnTo>
                    <a:pt x="1310182" y="177800"/>
                  </a:lnTo>
                  <a:lnTo>
                    <a:pt x="1269034" y="203200"/>
                  </a:lnTo>
                  <a:lnTo>
                    <a:pt x="1228356" y="215900"/>
                  </a:lnTo>
                  <a:lnTo>
                    <a:pt x="1188135" y="241300"/>
                  </a:lnTo>
                  <a:lnTo>
                    <a:pt x="1148410" y="254000"/>
                  </a:lnTo>
                  <a:lnTo>
                    <a:pt x="1109167" y="279400"/>
                  </a:lnTo>
                  <a:lnTo>
                    <a:pt x="1032179" y="330200"/>
                  </a:lnTo>
                  <a:lnTo>
                    <a:pt x="957287" y="381000"/>
                  </a:lnTo>
                  <a:lnTo>
                    <a:pt x="920648" y="406400"/>
                  </a:lnTo>
                  <a:lnTo>
                    <a:pt x="884555" y="431800"/>
                  </a:lnTo>
                  <a:lnTo>
                    <a:pt x="849020" y="457200"/>
                  </a:lnTo>
                  <a:lnTo>
                    <a:pt x="814070" y="482600"/>
                  </a:lnTo>
                  <a:lnTo>
                    <a:pt x="779703" y="508000"/>
                  </a:lnTo>
                  <a:lnTo>
                    <a:pt x="745921" y="546100"/>
                  </a:lnTo>
                  <a:lnTo>
                    <a:pt x="712749" y="571500"/>
                  </a:lnTo>
                  <a:lnTo>
                    <a:pt x="680186" y="609600"/>
                  </a:lnTo>
                  <a:lnTo>
                    <a:pt x="648246" y="635000"/>
                  </a:lnTo>
                  <a:lnTo>
                    <a:pt x="616953" y="673100"/>
                  </a:lnTo>
                  <a:lnTo>
                    <a:pt x="586295" y="698500"/>
                  </a:lnTo>
                  <a:lnTo>
                    <a:pt x="556298" y="736600"/>
                  </a:lnTo>
                  <a:lnTo>
                    <a:pt x="526961" y="762000"/>
                  </a:lnTo>
                  <a:lnTo>
                    <a:pt x="498297" y="800100"/>
                  </a:lnTo>
                  <a:lnTo>
                    <a:pt x="470331" y="838200"/>
                  </a:lnTo>
                  <a:lnTo>
                    <a:pt x="443052" y="876300"/>
                  </a:lnTo>
                  <a:lnTo>
                    <a:pt x="416483" y="901700"/>
                  </a:lnTo>
                  <a:lnTo>
                    <a:pt x="390639" y="939800"/>
                  </a:lnTo>
                  <a:lnTo>
                    <a:pt x="365518" y="977900"/>
                  </a:lnTo>
                  <a:lnTo>
                    <a:pt x="341134" y="1016000"/>
                  </a:lnTo>
                  <a:lnTo>
                    <a:pt x="317500" y="1054100"/>
                  </a:lnTo>
                  <a:lnTo>
                    <a:pt x="294627" y="1092200"/>
                  </a:lnTo>
                  <a:lnTo>
                    <a:pt x="272529" y="1130300"/>
                  </a:lnTo>
                  <a:lnTo>
                    <a:pt x="251206" y="1181100"/>
                  </a:lnTo>
                  <a:lnTo>
                    <a:pt x="230670" y="1219200"/>
                  </a:lnTo>
                  <a:lnTo>
                    <a:pt x="210947" y="1257300"/>
                  </a:lnTo>
                  <a:lnTo>
                    <a:pt x="192024" y="1295400"/>
                  </a:lnTo>
                  <a:lnTo>
                    <a:pt x="173926" y="1333500"/>
                  </a:lnTo>
                  <a:lnTo>
                    <a:pt x="156654" y="1384300"/>
                  </a:lnTo>
                  <a:lnTo>
                    <a:pt x="140233" y="1422400"/>
                  </a:lnTo>
                  <a:lnTo>
                    <a:pt x="124663" y="1460500"/>
                  </a:lnTo>
                  <a:lnTo>
                    <a:pt x="109956" y="1511300"/>
                  </a:lnTo>
                  <a:lnTo>
                    <a:pt x="96126" y="1549400"/>
                  </a:lnTo>
                  <a:lnTo>
                    <a:pt x="83172" y="1600200"/>
                  </a:lnTo>
                  <a:lnTo>
                    <a:pt x="71120" y="1638300"/>
                  </a:lnTo>
                  <a:lnTo>
                    <a:pt x="59969" y="1689100"/>
                  </a:lnTo>
                  <a:lnTo>
                    <a:pt x="49733" y="1727200"/>
                  </a:lnTo>
                  <a:lnTo>
                    <a:pt x="40424" y="1778000"/>
                  </a:lnTo>
                  <a:lnTo>
                    <a:pt x="32042" y="1828800"/>
                  </a:lnTo>
                  <a:lnTo>
                    <a:pt x="24625" y="1866900"/>
                  </a:lnTo>
                  <a:lnTo>
                    <a:pt x="18148" y="1917700"/>
                  </a:lnTo>
                  <a:lnTo>
                    <a:pt x="12649" y="1955800"/>
                  </a:lnTo>
                  <a:lnTo>
                    <a:pt x="8115" y="2006600"/>
                  </a:lnTo>
                  <a:lnTo>
                    <a:pt x="4584" y="2057400"/>
                  </a:lnTo>
                  <a:lnTo>
                    <a:pt x="2044" y="2108200"/>
                  </a:lnTo>
                  <a:lnTo>
                    <a:pt x="508" y="2146300"/>
                  </a:lnTo>
                  <a:lnTo>
                    <a:pt x="0" y="2197100"/>
                  </a:lnTo>
                  <a:lnTo>
                    <a:pt x="508" y="2247900"/>
                  </a:lnTo>
                  <a:lnTo>
                    <a:pt x="2044" y="2298700"/>
                  </a:lnTo>
                  <a:lnTo>
                    <a:pt x="4584" y="2349500"/>
                  </a:lnTo>
                  <a:lnTo>
                    <a:pt x="8115" y="2387600"/>
                  </a:lnTo>
                  <a:lnTo>
                    <a:pt x="12649" y="2438400"/>
                  </a:lnTo>
                  <a:lnTo>
                    <a:pt x="18148" y="2489200"/>
                  </a:lnTo>
                  <a:lnTo>
                    <a:pt x="24625" y="2527300"/>
                  </a:lnTo>
                  <a:lnTo>
                    <a:pt x="32042" y="2578100"/>
                  </a:lnTo>
                  <a:lnTo>
                    <a:pt x="40424" y="2628900"/>
                  </a:lnTo>
                  <a:lnTo>
                    <a:pt x="49733" y="2667000"/>
                  </a:lnTo>
                  <a:lnTo>
                    <a:pt x="59969" y="2717800"/>
                  </a:lnTo>
                  <a:lnTo>
                    <a:pt x="71120" y="2755900"/>
                  </a:lnTo>
                  <a:lnTo>
                    <a:pt x="83172" y="2806700"/>
                  </a:lnTo>
                  <a:lnTo>
                    <a:pt x="96126" y="2844800"/>
                  </a:lnTo>
                  <a:lnTo>
                    <a:pt x="109956" y="2895600"/>
                  </a:lnTo>
                  <a:lnTo>
                    <a:pt x="124663" y="2933700"/>
                  </a:lnTo>
                  <a:lnTo>
                    <a:pt x="140233" y="2971800"/>
                  </a:lnTo>
                  <a:lnTo>
                    <a:pt x="156654" y="3022600"/>
                  </a:lnTo>
                  <a:lnTo>
                    <a:pt x="173926" y="3060700"/>
                  </a:lnTo>
                  <a:lnTo>
                    <a:pt x="192024" y="3098800"/>
                  </a:lnTo>
                  <a:lnTo>
                    <a:pt x="210947" y="3149600"/>
                  </a:lnTo>
                  <a:lnTo>
                    <a:pt x="230670" y="3187700"/>
                  </a:lnTo>
                  <a:lnTo>
                    <a:pt x="251206" y="3225800"/>
                  </a:lnTo>
                  <a:lnTo>
                    <a:pt x="272529" y="3263900"/>
                  </a:lnTo>
                  <a:lnTo>
                    <a:pt x="294627" y="3302000"/>
                  </a:lnTo>
                  <a:lnTo>
                    <a:pt x="317500" y="3340100"/>
                  </a:lnTo>
                  <a:lnTo>
                    <a:pt x="341134" y="3378200"/>
                  </a:lnTo>
                  <a:lnTo>
                    <a:pt x="365518" y="3416300"/>
                  </a:lnTo>
                  <a:lnTo>
                    <a:pt x="390639" y="3454400"/>
                  </a:lnTo>
                  <a:lnTo>
                    <a:pt x="416483" y="3492500"/>
                  </a:lnTo>
                  <a:lnTo>
                    <a:pt x="443052" y="3530600"/>
                  </a:lnTo>
                  <a:lnTo>
                    <a:pt x="470331" y="3568700"/>
                  </a:lnTo>
                  <a:lnTo>
                    <a:pt x="498297" y="3594100"/>
                  </a:lnTo>
                  <a:lnTo>
                    <a:pt x="526961" y="3632200"/>
                  </a:lnTo>
                  <a:lnTo>
                    <a:pt x="556298" y="3670300"/>
                  </a:lnTo>
                  <a:lnTo>
                    <a:pt x="586295" y="3695700"/>
                  </a:lnTo>
                  <a:lnTo>
                    <a:pt x="616953" y="3733800"/>
                  </a:lnTo>
                  <a:lnTo>
                    <a:pt x="648246" y="3759200"/>
                  </a:lnTo>
                  <a:lnTo>
                    <a:pt x="680186" y="3797300"/>
                  </a:lnTo>
                  <a:lnTo>
                    <a:pt x="712749" y="3822700"/>
                  </a:lnTo>
                  <a:lnTo>
                    <a:pt x="745921" y="3860800"/>
                  </a:lnTo>
                  <a:lnTo>
                    <a:pt x="779703" y="3886200"/>
                  </a:lnTo>
                  <a:lnTo>
                    <a:pt x="814070" y="3911600"/>
                  </a:lnTo>
                  <a:lnTo>
                    <a:pt x="849020" y="3937000"/>
                  </a:lnTo>
                  <a:lnTo>
                    <a:pt x="884555" y="3975100"/>
                  </a:lnTo>
                  <a:lnTo>
                    <a:pt x="920648" y="4000500"/>
                  </a:lnTo>
                  <a:lnTo>
                    <a:pt x="957287" y="4025900"/>
                  </a:lnTo>
                  <a:lnTo>
                    <a:pt x="1032179" y="4076700"/>
                  </a:lnTo>
                  <a:lnTo>
                    <a:pt x="1070419" y="4089400"/>
                  </a:lnTo>
                  <a:lnTo>
                    <a:pt x="1109167" y="4114800"/>
                  </a:lnTo>
                  <a:lnTo>
                    <a:pt x="1188135" y="4165600"/>
                  </a:lnTo>
                  <a:lnTo>
                    <a:pt x="1228356" y="4178300"/>
                  </a:lnTo>
                  <a:lnTo>
                    <a:pt x="1269034" y="4203700"/>
                  </a:lnTo>
                  <a:lnTo>
                    <a:pt x="1310182" y="4216400"/>
                  </a:lnTo>
                  <a:lnTo>
                    <a:pt x="1351762" y="4241800"/>
                  </a:lnTo>
                  <a:lnTo>
                    <a:pt x="1436243" y="4267200"/>
                  </a:lnTo>
                  <a:lnTo>
                    <a:pt x="1479118" y="4292600"/>
                  </a:lnTo>
                  <a:lnTo>
                    <a:pt x="1744510" y="4368800"/>
                  </a:lnTo>
                  <a:lnTo>
                    <a:pt x="1790014" y="4368800"/>
                  </a:lnTo>
                  <a:lnTo>
                    <a:pt x="1882000" y="4394200"/>
                  </a:lnTo>
                  <a:lnTo>
                    <a:pt x="1928469" y="4394200"/>
                  </a:lnTo>
                  <a:lnTo>
                    <a:pt x="1975243" y="4406900"/>
                  </a:lnTo>
                  <a:lnTo>
                    <a:pt x="2451316" y="4406900"/>
                  </a:lnTo>
                  <a:lnTo>
                    <a:pt x="2498077" y="4394200"/>
                  </a:lnTo>
                  <a:lnTo>
                    <a:pt x="2544546" y="4394200"/>
                  </a:lnTo>
                  <a:lnTo>
                    <a:pt x="2636532" y="4368800"/>
                  </a:lnTo>
                  <a:lnTo>
                    <a:pt x="2682036" y="4368800"/>
                  </a:lnTo>
                  <a:lnTo>
                    <a:pt x="2947428" y="4292600"/>
                  </a:lnTo>
                  <a:lnTo>
                    <a:pt x="2990304" y="4267200"/>
                  </a:lnTo>
                  <a:lnTo>
                    <a:pt x="3074784" y="4241800"/>
                  </a:lnTo>
                  <a:lnTo>
                    <a:pt x="3116376" y="4216400"/>
                  </a:lnTo>
                  <a:lnTo>
                    <a:pt x="3157512" y="4203700"/>
                  </a:lnTo>
                  <a:lnTo>
                    <a:pt x="3198203" y="4178300"/>
                  </a:lnTo>
                  <a:lnTo>
                    <a:pt x="3238411" y="4165600"/>
                  </a:lnTo>
                  <a:lnTo>
                    <a:pt x="3317392" y="4114800"/>
                  </a:lnTo>
                  <a:lnTo>
                    <a:pt x="3356140" y="4089400"/>
                  </a:lnTo>
                  <a:lnTo>
                    <a:pt x="3394367" y="4076700"/>
                  </a:lnTo>
                  <a:lnTo>
                    <a:pt x="3469271" y="4025900"/>
                  </a:lnTo>
                  <a:lnTo>
                    <a:pt x="3505911" y="4000500"/>
                  </a:lnTo>
                  <a:lnTo>
                    <a:pt x="3541992" y="3975100"/>
                  </a:lnTo>
                  <a:lnTo>
                    <a:pt x="3577526" y="3937000"/>
                  </a:lnTo>
                  <a:lnTo>
                    <a:pt x="3612477" y="3911600"/>
                  </a:lnTo>
                  <a:lnTo>
                    <a:pt x="3646855" y="3886200"/>
                  </a:lnTo>
                  <a:lnTo>
                    <a:pt x="3680625" y="3860800"/>
                  </a:lnTo>
                  <a:lnTo>
                    <a:pt x="3713810" y="3822700"/>
                  </a:lnTo>
                  <a:lnTo>
                    <a:pt x="3746360" y="3797300"/>
                  </a:lnTo>
                  <a:lnTo>
                    <a:pt x="3778300" y="3759200"/>
                  </a:lnTo>
                  <a:lnTo>
                    <a:pt x="3809606" y="3733800"/>
                  </a:lnTo>
                  <a:lnTo>
                    <a:pt x="3840264" y="3695700"/>
                  </a:lnTo>
                  <a:lnTo>
                    <a:pt x="3870261" y="3670300"/>
                  </a:lnTo>
                  <a:lnTo>
                    <a:pt x="3899598" y="3632200"/>
                  </a:lnTo>
                  <a:lnTo>
                    <a:pt x="3928249" y="3594100"/>
                  </a:lnTo>
                  <a:lnTo>
                    <a:pt x="3956227" y="3568700"/>
                  </a:lnTo>
                  <a:lnTo>
                    <a:pt x="3983494" y="3530600"/>
                  </a:lnTo>
                  <a:lnTo>
                    <a:pt x="4010063" y="3492500"/>
                  </a:lnTo>
                  <a:lnTo>
                    <a:pt x="4035907" y="3454400"/>
                  </a:lnTo>
                  <a:lnTo>
                    <a:pt x="4061028" y="3416300"/>
                  </a:lnTo>
                  <a:lnTo>
                    <a:pt x="4085412" y="3378200"/>
                  </a:lnTo>
                  <a:lnTo>
                    <a:pt x="4109047" y="3340100"/>
                  </a:lnTo>
                  <a:lnTo>
                    <a:pt x="4131919" y="3302000"/>
                  </a:lnTo>
                  <a:lnTo>
                    <a:pt x="4154017" y="3263900"/>
                  </a:lnTo>
                  <a:lnTo>
                    <a:pt x="4175341" y="3225800"/>
                  </a:lnTo>
                  <a:lnTo>
                    <a:pt x="4195876" y="3187700"/>
                  </a:lnTo>
                  <a:lnTo>
                    <a:pt x="4215612" y="3149600"/>
                  </a:lnTo>
                  <a:lnTo>
                    <a:pt x="4234523" y="3098800"/>
                  </a:lnTo>
                  <a:lnTo>
                    <a:pt x="4252620" y="3060700"/>
                  </a:lnTo>
                  <a:lnTo>
                    <a:pt x="4269892" y="3022600"/>
                  </a:lnTo>
                  <a:lnTo>
                    <a:pt x="4286313" y="2971800"/>
                  </a:lnTo>
                  <a:lnTo>
                    <a:pt x="4301883" y="2933700"/>
                  </a:lnTo>
                  <a:lnTo>
                    <a:pt x="4316590" y="2895600"/>
                  </a:lnTo>
                  <a:lnTo>
                    <a:pt x="4330433" y="2844800"/>
                  </a:lnTo>
                  <a:lnTo>
                    <a:pt x="4343374" y="2806700"/>
                  </a:lnTo>
                  <a:lnTo>
                    <a:pt x="4355427" y="2755900"/>
                  </a:lnTo>
                  <a:lnTo>
                    <a:pt x="4366577" y="2717800"/>
                  </a:lnTo>
                  <a:lnTo>
                    <a:pt x="4376813" y="2667000"/>
                  </a:lnTo>
                  <a:lnTo>
                    <a:pt x="4386135" y="2628900"/>
                  </a:lnTo>
                  <a:lnTo>
                    <a:pt x="4394505" y="2578100"/>
                  </a:lnTo>
                  <a:lnTo>
                    <a:pt x="4401934" y="2527300"/>
                  </a:lnTo>
                  <a:lnTo>
                    <a:pt x="4408398" y="2489200"/>
                  </a:lnTo>
                  <a:lnTo>
                    <a:pt x="4413910" y="2438400"/>
                  </a:lnTo>
                  <a:lnTo>
                    <a:pt x="4418431" y="2387600"/>
                  </a:lnTo>
                  <a:lnTo>
                    <a:pt x="4421975" y="2349500"/>
                  </a:lnTo>
                  <a:lnTo>
                    <a:pt x="4424515" y="2298700"/>
                  </a:lnTo>
                  <a:lnTo>
                    <a:pt x="4426039" y="2247900"/>
                  </a:lnTo>
                  <a:lnTo>
                    <a:pt x="4426559" y="2197100"/>
                  </a:lnTo>
                  <a:close/>
                </a:path>
                <a:path w="12654280" h="8320405">
                  <a:moveTo>
                    <a:pt x="12653683" y="6110084"/>
                  </a:moveTo>
                  <a:lnTo>
                    <a:pt x="12653175" y="6059284"/>
                  </a:lnTo>
                  <a:lnTo>
                    <a:pt x="12651639" y="6021184"/>
                  </a:lnTo>
                  <a:lnTo>
                    <a:pt x="12649099" y="5970384"/>
                  </a:lnTo>
                  <a:lnTo>
                    <a:pt x="12645568" y="5919584"/>
                  </a:lnTo>
                  <a:lnTo>
                    <a:pt x="12641034" y="5868784"/>
                  </a:lnTo>
                  <a:lnTo>
                    <a:pt x="12635535" y="5830684"/>
                  </a:lnTo>
                  <a:lnTo>
                    <a:pt x="12629058" y="5779884"/>
                  </a:lnTo>
                  <a:lnTo>
                    <a:pt x="12621628" y="5741784"/>
                  </a:lnTo>
                  <a:lnTo>
                    <a:pt x="12613259" y="5690984"/>
                  </a:lnTo>
                  <a:lnTo>
                    <a:pt x="12603950" y="5640184"/>
                  </a:lnTo>
                  <a:lnTo>
                    <a:pt x="12593714" y="5602084"/>
                  </a:lnTo>
                  <a:lnTo>
                    <a:pt x="12582563" y="5551284"/>
                  </a:lnTo>
                  <a:lnTo>
                    <a:pt x="12570511" y="5513184"/>
                  </a:lnTo>
                  <a:lnTo>
                    <a:pt x="12557557" y="5462384"/>
                  </a:lnTo>
                  <a:lnTo>
                    <a:pt x="12543727" y="5424284"/>
                  </a:lnTo>
                  <a:lnTo>
                    <a:pt x="12529020" y="5373484"/>
                  </a:lnTo>
                  <a:lnTo>
                    <a:pt x="12513450" y="5335384"/>
                  </a:lnTo>
                  <a:lnTo>
                    <a:pt x="12497029" y="5297284"/>
                  </a:lnTo>
                  <a:lnTo>
                    <a:pt x="12479757" y="5246484"/>
                  </a:lnTo>
                  <a:lnTo>
                    <a:pt x="12461659" y="5208384"/>
                  </a:lnTo>
                  <a:lnTo>
                    <a:pt x="12442736" y="5170284"/>
                  </a:lnTo>
                  <a:lnTo>
                    <a:pt x="12423013" y="5132184"/>
                  </a:lnTo>
                  <a:lnTo>
                    <a:pt x="12402477" y="5094084"/>
                  </a:lnTo>
                  <a:lnTo>
                    <a:pt x="12381154" y="5043284"/>
                  </a:lnTo>
                  <a:lnTo>
                    <a:pt x="12359043" y="5005184"/>
                  </a:lnTo>
                  <a:lnTo>
                    <a:pt x="12336170" y="4967084"/>
                  </a:lnTo>
                  <a:lnTo>
                    <a:pt x="12312548" y="4928984"/>
                  </a:lnTo>
                  <a:lnTo>
                    <a:pt x="12288164" y="4890884"/>
                  </a:lnTo>
                  <a:lnTo>
                    <a:pt x="12263044" y="4852784"/>
                  </a:lnTo>
                  <a:lnTo>
                    <a:pt x="12237199" y="4814684"/>
                  </a:lnTo>
                  <a:lnTo>
                    <a:pt x="12210631" y="4789284"/>
                  </a:lnTo>
                  <a:lnTo>
                    <a:pt x="12183351" y="4751184"/>
                  </a:lnTo>
                  <a:lnTo>
                    <a:pt x="12155386" y="4713084"/>
                  </a:lnTo>
                  <a:lnTo>
                    <a:pt x="12126722" y="4674984"/>
                  </a:lnTo>
                  <a:lnTo>
                    <a:pt x="12097385" y="4649584"/>
                  </a:lnTo>
                  <a:lnTo>
                    <a:pt x="12067388" y="4611484"/>
                  </a:lnTo>
                  <a:lnTo>
                    <a:pt x="12036730" y="4586084"/>
                  </a:lnTo>
                  <a:lnTo>
                    <a:pt x="12005437" y="4547984"/>
                  </a:lnTo>
                  <a:lnTo>
                    <a:pt x="11973497" y="4522584"/>
                  </a:lnTo>
                  <a:lnTo>
                    <a:pt x="11940934" y="4484484"/>
                  </a:lnTo>
                  <a:lnTo>
                    <a:pt x="11907761" y="4459084"/>
                  </a:lnTo>
                  <a:lnTo>
                    <a:pt x="11873979" y="4420984"/>
                  </a:lnTo>
                  <a:lnTo>
                    <a:pt x="11839613" y="4395584"/>
                  </a:lnTo>
                  <a:lnTo>
                    <a:pt x="11804650" y="4370184"/>
                  </a:lnTo>
                  <a:lnTo>
                    <a:pt x="11769128" y="4344784"/>
                  </a:lnTo>
                  <a:lnTo>
                    <a:pt x="11733035" y="4319384"/>
                  </a:lnTo>
                  <a:lnTo>
                    <a:pt x="11696395" y="4293984"/>
                  </a:lnTo>
                  <a:lnTo>
                    <a:pt x="11621503" y="4243184"/>
                  </a:lnTo>
                  <a:lnTo>
                    <a:pt x="11544516" y="4192384"/>
                  </a:lnTo>
                  <a:lnTo>
                    <a:pt x="11505273" y="4166984"/>
                  </a:lnTo>
                  <a:lnTo>
                    <a:pt x="11465535" y="4154284"/>
                  </a:lnTo>
                  <a:lnTo>
                    <a:pt x="11425326" y="4128884"/>
                  </a:lnTo>
                  <a:lnTo>
                    <a:pt x="11384648" y="4116184"/>
                  </a:lnTo>
                  <a:lnTo>
                    <a:pt x="11343500" y="4090784"/>
                  </a:lnTo>
                  <a:lnTo>
                    <a:pt x="11301921" y="4078084"/>
                  </a:lnTo>
                  <a:lnTo>
                    <a:pt x="11259884" y="4052684"/>
                  </a:lnTo>
                  <a:lnTo>
                    <a:pt x="10909160" y="3951084"/>
                  </a:lnTo>
                  <a:lnTo>
                    <a:pt x="10817835" y="3925684"/>
                  </a:lnTo>
                  <a:lnTo>
                    <a:pt x="10771683" y="3925684"/>
                  </a:lnTo>
                  <a:lnTo>
                    <a:pt x="10725214" y="3912984"/>
                  </a:lnTo>
                  <a:lnTo>
                    <a:pt x="10155606" y="3912984"/>
                  </a:lnTo>
                  <a:lnTo>
                    <a:pt x="10109136" y="3925684"/>
                  </a:lnTo>
                  <a:lnTo>
                    <a:pt x="10062972" y="3925684"/>
                  </a:lnTo>
                  <a:lnTo>
                    <a:pt x="9971646" y="3951084"/>
                  </a:lnTo>
                  <a:lnTo>
                    <a:pt x="9620923" y="4052684"/>
                  </a:lnTo>
                  <a:lnTo>
                    <a:pt x="9578899" y="4078084"/>
                  </a:lnTo>
                  <a:lnTo>
                    <a:pt x="9537306" y="4090784"/>
                  </a:lnTo>
                  <a:lnTo>
                    <a:pt x="9496171" y="4116184"/>
                  </a:lnTo>
                  <a:lnTo>
                    <a:pt x="9455480" y="4128884"/>
                  </a:lnTo>
                  <a:lnTo>
                    <a:pt x="9415272" y="4154284"/>
                  </a:lnTo>
                  <a:lnTo>
                    <a:pt x="9375534" y="4166984"/>
                  </a:lnTo>
                  <a:lnTo>
                    <a:pt x="9336291" y="4192384"/>
                  </a:lnTo>
                  <a:lnTo>
                    <a:pt x="9259316" y="4243184"/>
                  </a:lnTo>
                  <a:lnTo>
                    <a:pt x="9184411" y="4293984"/>
                  </a:lnTo>
                  <a:lnTo>
                    <a:pt x="9147772" y="4319384"/>
                  </a:lnTo>
                  <a:lnTo>
                    <a:pt x="9111678" y="4344784"/>
                  </a:lnTo>
                  <a:lnTo>
                    <a:pt x="9076157" y="4370184"/>
                  </a:lnTo>
                  <a:lnTo>
                    <a:pt x="9041206" y="4395584"/>
                  </a:lnTo>
                  <a:lnTo>
                    <a:pt x="9006827" y="4420984"/>
                  </a:lnTo>
                  <a:lnTo>
                    <a:pt x="8973058" y="4459084"/>
                  </a:lnTo>
                  <a:lnTo>
                    <a:pt x="8939873" y="4484484"/>
                  </a:lnTo>
                  <a:lnTo>
                    <a:pt x="8907323" y="4522584"/>
                  </a:lnTo>
                  <a:lnTo>
                    <a:pt x="8875382" y="4547984"/>
                  </a:lnTo>
                  <a:lnTo>
                    <a:pt x="8844077" y="4586084"/>
                  </a:lnTo>
                  <a:lnTo>
                    <a:pt x="8813419" y="4611484"/>
                  </a:lnTo>
                  <a:lnTo>
                    <a:pt x="8783422" y="4649584"/>
                  </a:lnTo>
                  <a:lnTo>
                    <a:pt x="8754085" y="4674984"/>
                  </a:lnTo>
                  <a:lnTo>
                    <a:pt x="8725433" y="4713084"/>
                  </a:lnTo>
                  <a:lnTo>
                    <a:pt x="8697455" y="4751184"/>
                  </a:lnTo>
                  <a:lnTo>
                    <a:pt x="8670188" y="4789284"/>
                  </a:lnTo>
                  <a:lnTo>
                    <a:pt x="8643620" y="4814684"/>
                  </a:lnTo>
                  <a:lnTo>
                    <a:pt x="8617775" y="4852784"/>
                  </a:lnTo>
                  <a:lnTo>
                    <a:pt x="8592655" y="4890884"/>
                  </a:lnTo>
                  <a:lnTo>
                    <a:pt x="8568271" y="4928984"/>
                  </a:lnTo>
                  <a:lnTo>
                    <a:pt x="8544636" y="4967084"/>
                  </a:lnTo>
                  <a:lnTo>
                    <a:pt x="8521763" y="5005184"/>
                  </a:lnTo>
                  <a:lnTo>
                    <a:pt x="8499665" y="5043284"/>
                  </a:lnTo>
                  <a:lnTo>
                    <a:pt x="8478342" y="5094084"/>
                  </a:lnTo>
                  <a:lnTo>
                    <a:pt x="8457806" y="5132184"/>
                  </a:lnTo>
                  <a:lnTo>
                    <a:pt x="8438070" y="5170284"/>
                  </a:lnTo>
                  <a:lnTo>
                    <a:pt x="8419160" y="5208384"/>
                  </a:lnTo>
                  <a:lnTo>
                    <a:pt x="8401050" y="5246484"/>
                  </a:lnTo>
                  <a:lnTo>
                    <a:pt x="8383791" y="5297284"/>
                  </a:lnTo>
                  <a:lnTo>
                    <a:pt x="8367369" y="5335384"/>
                  </a:lnTo>
                  <a:lnTo>
                    <a:pt x="8351799" y="5373484"/>
                  </a:lnTo>
                  <a:lnTo>
                    <a:pt x="8337093" y="5424284"/>
                  </a:lnTo>
                  <a:lnTo>
                    <a:pt x="8323250" y="5462384"/>
                  </a:lnTo>
                  <a:lnTo>
                    <a:pt x="8310308" y="5513184"/>
                  </a:lnTo>
                  <a:lnTo>
                    <a:pt x="8298243" y="5551284"/>
                  </a:lnTo>
                  <a:lnTo>
                    <a:pt x="8287093" y="5602084"/>
                  </a:lnTo>
                  <a:lnTo>
                    <a:pt x="8276857" y="5640184"/>
                  </a:lnTo>
                  <a:lnTo>
                    <a:pt x="8267547" y="5690984"/>
                  </a:lnTo>
                  <a:lnTo>
                    <a:pt x="8259178" y="5741784"/>
                  </a:lnTo>
                  <a:lnTo>
                    <a:pt x="8251749" y="5779884"/>
                  </a:lnTo>
                  <a:lnTo>
                    <a:pt x="8245284" y="5830684"/>
                  </a:lnTo>
                  <a:lnTo>
                    <a:pt x="8239773" y="5868784"/>
                  </a:lnTo>
                  <a:lnTo>
                    <a:pt x="8235251" y="5919584"/>
                  </a:lnTo>
                  <a:lnTo>
                    <a:pt x="8231708" y="5970384"/>
                  </a:lnTo>
                  <a:lnTo>
                    <a:pt x="8229168" y="6021184"/>
                  </a:lnTo>
                  <a:lnTo>
                    <a:pt x="8227644" y="6059284"/>
                  </a:lnTo>
                  <a:lnTo>
                    <a:pt x="8227123" y="6110084"/>
                  </a:lnTo>
                  <a:lnTo>
                    <a:pt x="8227644" y="6160884"/>
                  </a:lnTo>
                  <a:lnTo>
                    <a:pt x="8229168" y="6211684"/>
                  </a:lnTo>
                  <a:lnTo>
                    <a:pt x="8231708" y="6262484"/>
                  </a:lnTo>
                  <a:lnTo>
                    <a:pt x="8235251" y="6300584"/>
                  </a:lnTo>
                  <a:lnTo>
                    <a:pt x="8239773" y="6351384"/>
                  </a:lnTo>
                  <a:lnTo>
                    <a:pt x="8245284" y="6402184"/>
                  </a:lnTo>
                  <a:lnTo>
                    <a:pt x="8251749" y="6440284"/>
                  </a:lnTo>
                  <a:lnTo>
                    <a:pt x="8259178" y="6491084"/>
                  </a:lnTo>
                  <a:lnTo>
                    <a:pt x="8267547" y="6541884"/>
                  </a:lnTo>
                  <a:lnTo>
                    <a:pt x="8276857" y="6579984"/>
                  </a:lnTo>
                  <a:lnTo>
                    <a:pt x="8287093" y="6630784"/>
                  </a:lnTo>
                  <a:lnTo>
                    <a:pt x="8298243" y="6668884"/>
                  </a:lnTo>
                  <a:lnTo>
                    <a:pt x="8310308" y="6719684"/>
                  </a:lnTo>
                  <a:lnTo>
                    <a:pt x="8323250" y="6757784"/>
                  </a:lnTo>
                  <a:lnTo>
                    <a:pt x="8337093" y="6808584"/>
                  </a:lnTo>
                  <a:lnTo>
                    <a:pt x="8351799" y="6846684"/>
                  </a:lnTo>
                  <a:lnTo>
                    <a:pt x="8367369" y="6884784"/>
                  </a:lnTo>
                  <a:lnTo>
                    <a:pt x="8383791" y="6935584"/>
                  </a:lnTo>
                  <a:lnTo>
                    <a:pt x="8401050" y="6973684"/>
                  </a:lnTo>
                  <a:lnTo>
                    <a:pt x="8419160" y="7011784"/>
                  </a:lnTo>
                  <a:lnTo>
                    <a:pt x="8438070" y="7062584"/>
                  </a:lnTo>
                  <a:lnTo>
                    <a:pt x="8457806" y="7100684"/>
                  </a:lnTo>
                  <a:lnTo>
                    <a:pt x="8478342" y="7138784"/>
                  </a:lnTo>
                  <a:lnTo>
                    <a:pt x="8499665" y="7176884"/>
                  </a:lnTo>
                  <a:lnTo>
                    <a:pt x="8521763" y="7214984"/>
                  </a:lnTo>
                  <a:lnTo>
                    <a:pt x="8544636" y="7253084"/>
                  </a:lnTo>
                  <a:lnTo>
                    <a:pt x="8568271" y="7291184"/>
                  </a:lnTo>
                  <a:lnTo>
                    <a:pt x="8592655" y="7329284"/>
                  </a:lnTo>
                  <a:lnTo>
                    <a:pt x="8617775" y="7367384"/>
                  </a:lnTo>
                  <a:lnTo>
                    <a:pt x="8643620" y="7405484"/>
                  </a:lnTo>
                  <a:lnTo>
                    <a:pt x="8670188" y="7443584"/>
                  </a:lnTo>
                  <a:lnTo>
                    <a:pt x="8697455" y="7481684"/>
                  </a:lnTo>
                  <a:lnTo>
                    <a:pt x="8725433" y="7507084"/>
                  </a:lnTo>
                  <a:lnTo>
                    <a:pt x="8754085" y="7545184"/>
                  </a:lnTo>
                  <a:lnTo>
                    <a:pt x="8783422" y="7583284"/>
                  </a:lnTo>
                  <a:lnTo>
                    <a:pt x="8813419" y="7608684"/>
                  </a:lnTo>
                  <a:lnTo>
                    <a:pt x="8844077" y="7646784"/>
                  </a:lnTo>
                  <a:lnTo>
                    <a:pt x="8875382" y="7672184"/>
                  </a:lnTo>
                  <a:lnTo>
                    <a:pt x="8907323" y="7710284"/>
                  </a:lnTo>
                  <a:lnTo>
                    <a:pt x="8939873" y="7735684"/>
                  </a:lnTo>
                  <a:lnTo>
                    <a:pt x="8973058" y="7773784"/>
                  </a:lnTo>
                  <a:lnTo>
                    <a:pt x="9006827" y="7799184"/>
                  </a:lnTo>
                  <a:lnTo>
                    <a:pt x="9041206" y="7824584"/>
                  </a:lnTo>
                  <a:lnTo>
                    <a:pt x="9076157" y="7849984"/>
                  </a:lnTo>
                  <a:lnTo>
                    <a:pt x="9111678" y="7888084"/>
                  </a:lnTo>
                  <a:lnTo>
                    <a:pt x="9147772" y="7913484"/>
                  </a:lnTo>
                  <a:lnTo>
                    <a:pt x="9184411" y="7938884"/>
                  </a:lnTo>
                  <a:lnTo>
                    <a:pt x="9259316" y="7989684"/>
                  </a:lnTo>
                  <a:lnTo>
                    <a:pt x="9297543" y="8002384"/>
                  </a:lnTo>
                  <a:lnTo>
                    <a:pt x="9336291" y="8027784"/>
                  </a:lnTo>
                  <a:lnTo>
                    <a:pt x="9415272" y="8078584"/>
                  </a:lnTo>
                  <a:lnTo>
                    <a:pt x="9455480" y="8091284"/>
                  </a:lnTo>
                  <a:lnTo>
                    <a:pt x="9496171" y="8116684"/>
                  </a:lnTo>
                  <a:lnTo>
                    <a:pt x="9537306" y="8129384"/>
                  </a:lnTo>
                  <a:lnTo>
                    <a:pt x="9578899" y="8154784"/>
                  </a:lnTo>
                  <a:lnTo>
                    <a:pt x="9663379" y="8180184"/>
                  </a:lnTo>
                  <a:lnTo>
                    <a:pt x="9706254" y="8205584"/>
                  </a:lnTo>
                  <a:lnTo>
                    <a:pt x="9971646" y="8281784"/>
                  </a:lnTo>
                  <a:lnTo>
                    <a:pt x="10017150" y="8281784"/>
                  </a:lnTo>
                  <a:lnTo>
                    <a:pt x="10109136" y="8307184"/>
                  </a:lnTo>
                  <a:lnTo>
                    <a:pt x="10155606" y="8307184"/>
                  </a:lnTo>
                  <a:lnTo>
                    <a:pt x="10202367" y="8319884"/>
                  </a:lnTo>
                  <a:lnTo>
                    <a:pt x="10678439" y="8319884"/>
                  </a:lnTo>
                  <a:lnTo>
                    <a:pt x="10725214" y="8307184"/>
                  </a:lnTo>
                  <a:lnTo>
                    <a:pt x="10771683" y="8307184"/>
                  </a:lnTo>
                  <a:lnTo>
                    <a:pt x="10863669" y="8281784"/>
                  </a:lnTo>
                  <a:lnTo>
                    <a:pt x="10909160" y="8281784"/>
                  </a:lnTo>
                  <a:lnTo>
                    <a:pt x="11174565" y="8205584"/>
                  </a:lnTo>
                  <a:lnTo>
                    <a:pt x="11217440" y="8180184"/>
                  </a:lnTo>
                  <a:lnTo>
                    <a:pt x="11301921" y="8154784"/>
                  </a:lnTo>
                  <a:lnTo>
                    <a:pt x="11343500" y="8129384"/>
                  </a:lnTo>
                  <a:lnTo>
                    <a:pt x="11384648" y="8116684"/>
                  </a:lnTo>
                  <a:lnTo>
                    <a:pt x="11425326" y="8091284"/>
                  </a:lnTo>
                  <a:lnTo>
                    <a:pt x="11465535" y="8078584"/>
                  </a:lnTo>
                  <a:lnTo>
                    <a:pt x="11544516" y="8027784"/>
                  </a:lnTo>
                  <a:lnTo>
                    <a:pt x="11583264" y="8002384"/>
                  </a:lnTo>
                  <a:lnTo>
                    <a:pt x="11621503" y="7989684"/>
                  </a:lnTo>
                  <a:lnTo>
                    <a:pt x="11696395" y="7938884"/>
                  </a:lnTo>
                  <a:lnTo>
                    <a:pt x="11733035" y="7913484"/>
                  </a:lnTo>
                  <a:lnTo>
                    <a:pt x="11769128" y="7888084"/>
                  </a:lnTo>
                  <a:lnTo>
                    <a:pt x="11804650" y="7849984"/>
                  </a:lnTo>
                  <a:lnTo>
                    <a:pt x="11839613" y="7824584"/>
                  </a:lnTo>
                  <a:lnTo>
                    <a:pt x="11873979" y="7799184"/>
                  </a:lnTo>
                  <a:lnTo>
                    <a:pt x="11907761" y="7773784"/>
                  </a:lnTo>
                  <a:lnTo>
                    <a:pt x="11940934" y="7735684"/>
                  </a:lnTo>
                  <a:lnTo>
                    <a:pt x="11973497" y="7710284"/>
                  </a:lnTo>
                  <a:lnTo>
                    <a:pt x="12005437" y="7672184"/>
                  </a:lnTo>
                  <a:lnTo>
                    <a:pt x="12036730" y="7646784"/>
                  </a:lnTo>
                  <a:lnTo>
                    <a:pt x="12067388" y="7608684"/>
                  </a:lnTo>
                  <a:lnTo>
                    <a:pt x="12097385" y="7583284"/>
                  </a:lnTo>
                  <a:lnTo>
                    <a:pt x="12126722" y="7545184"/>
                  </a:lnTo>
                  <a:lnTo>
                    <a:pt x="12155386" y="7507084"/>
                  </a:lnTo>
                  <a:lnTo>
                    <a:pt x="12183351" y="7481684"/>
                  </a:lnTo>
                  <a:lnTo>
                    <a:pt x="12210631" y="7443584"/>
                  </a:lnTo>
                  <a:lnTo>
                    <a:pt x="12237199" y="7405484"/>
                  </a:lnTo>
                  <a:lnTo>
                    <a:pt x="12263044" y="7367384"/>
                  </a:lnTo>
                  <a:lnTo>
                    <a:pt x="12288164" y="7329284"/>
                  </a:lnTo>
                  <a:lnTo>
                    <a:pt x="12312548" y="7291184"/>
                  </a:lnTo>
                  <a:lnTo>
                    <a:pt x="12336170" y="7253084"/>
                  </a:lnTo>
                  <a:lnTo>
                    <a:pt x="12359043" y="7214984"/>
                  </a:lnTo>
                  <a:lnTo>
                    <a:pt x="12381154" y="7176884"/>
                  </a:lnTo>
                  <a:lnTo>
                    <a:pt x="12402477" y="7138784"/>
                  </a:lnTo>
                  <a:lnTo>
                    <a:pt x="12423013" y="7100684"/>
                  </a:lnTo>
                  <a:lnTo>
                    <a:pt x="12442736" y="7062584"/>
                  </a:lnTo>
                  <a:lnTo>
                    <a:pt x="12461659" y="7011784"/>
                  </a:lnTo>
                  <a:lnTo>
                    <a:pt x="12479757" y="6973684"/>
                  </a:lnTo>
                  <a:lnTo>
                    <a:pt x="12497029" y="6935584"/>
                  </a:lnTo>
                  <a:lnTo>
                    <a:pt x="12513450" y="6884784"/>
                  </a:lnTo>
                  <a:lnTo>
                    <a:pt x="12529020" y="6846684"/>
                  </a:lnTo>
                  <a:lnTo>
                    <a:pt x="12543727" y="6808584"/>
                  </a:lnTo>
                  <a:lnTo>
                    <a:pt x="12557557" y="6757784"/>
                  </a:lnTo>
                  <a:lnTo>
                    <a:pt x="12570511" y="6719684"/>
                  </a:lnTo>
                  <a:lnTo>
                    <a:pt x="12582563" y="6668884"/>
                  </a:lnTo>
                  <a:lnTo>
                    <a:pt x="12593714" y="6630784"/>
                  </a:lnTo>
                  <a:lnTo>
                    <a:pt x="12603950" y="6579984"/>
                  </a:lnTo>
                  <a:lnTo>
                    <a:pt x="12613259" y="6541884"/>
                  </a:lnTo>
                  <a:lnTo>
                    <a:pt x="12621628" y="6491084"/>
                  </a:lnTo>
                  <a:lnTo>
                    <a:pt x="12629058" y="6440284"/>
                  </a:lnTo>
                  <a:lnTo>
                    <a:pt x="12635535" y="6402184"/>
                  </a:lnTo>
                  <a:lnTo>
                    <a:pt x="12641034" y="6351384"/>
                  </a:lnTo>
                  <a:lnTo>
                    <a:pt x="12645568" y="6300584"/>
                  </a:lnTo>
                  <a:lnTo>
                    <a:pt x="12649099" y="6262484"/>
                  </a:lnTo>
                  <a:lnTo>
                    <a:pt x="12651639" y="6211684"/>
                  </a:lnTo>
                  <a:lnTo>
                    <a:pt x="12653175" y="6160884"/>
                  </a:lnTo>
                  <a:lnTo>
                    <a:pt x="12653683" y="61100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9142" y="6526915"/>
              <a:ext cx="4426579" cy="376008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856191" y="3137376"/>
            <a:ext cx="6575425" cy="19132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350" spc="295" dirty="0">
                <a:latin typeface="Georgia" panose="02040502050405020303"/>
                <a:cs typeface="Georgia" panose="02040502050405020303"/>
              </a:rPr>
              <a:t>ANIMAL</a:t>
            </a:r>
            <a:endParaRPr sz="1235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5979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12350" b="0" spc="365" dirty="0">
                <a:latin typeface="Georgia" panose="02040502050405020303"/>
                <a:cs typeface="Georgia" panose="02040502050405020303"/>
              </a:rPr>
              <a:t>HEALTHCARE</a:t>
            </a:r>
            <a:endParaRPr sz="12350">
              <a:latin typeface="Georgia" panose="02040502050405020303"/>
              <a:cs typeface="Georgia" panose="02040502050405020303"/>
            </a:endParaRPr>
          </a:p>
          <a:p>
            <a:pPr algn="ctr">
              <a:lnSpc>
                <a:spcPct val="100000"/>
              </a:lnSpc>
              <a:spcBef>
                <a:spcPts val="4755"/>
              </a:spcBef>
            </a:pPr>
            <a:r>
              <a:rPr sz="2500" spc="55" dirty="0"/>
              <a:t>Group</a:t>
            </a:r>
            <a:r>
              <a:rPr sz="2500" spc="15" dirty="0"/>
              <a:t> </a:t>
            </a:r>
            <a:r>
              <a:rPr sz="2500" spc="85" dirty="0"/>
              <a:t>No:309</a:t>
            </a:r>
            <a:endParaRPr sz="2500"/>
          </a:p>
          <a:p>
            <a:pPr algn="ctr">
              <a:lnSpc>
                <a:spcPct val="100000"/>
              </a:lnSpc>
              <a:spcBef>
                <a:spcPts val="450"/>
              </a:spcBef>
            </a:pPr>
            <a:r>
              <a:rPr sz="2500" spc="70" dirty="0"/>
              <a:t>Guided</a:t>
            </a:r>
            <a:r>
              <a:rPr sz="2500" spc="30" dirty="0"/>
              <a:t> </a:t>
            </a:r>
            <a:r>
              <a:rPr sz="2500" spc="105" dirty="0"/>
              <a:t>by</a:t>
            </a:r>
            <a:r>
              <a:rPr sz="2500" spc="35" dirty="0"/>
              <a:t> </a:t>
            </a:r>
            <a:r>
              <a:rPr sz="2500" spc="-110" dirty="0"/>
              <a:t>:</a:t>
            </a:r>
            <a:r>
              <a:rPr sz="2500" spc="35" dirty="0"/>
              <a:t> </a:t>
            </a:r>
            <a:r>
              <a:rPr sz="2500" spc="105" dirty="0"/>
              <a:t>Dr.</a:t>
            </a:r>
            <a:r>
              <a:rPr sz="2500" spc="35" dirty="0"/>
              <a:t> </a:t>
            </a:r>
            <a:r>
              <a:rPr sz="2500" spc="10" dirty="0"/>
              <a:t>Saurabh</a:t>
            </a:r>
            <a:r>
              <a:rPr sz="2500" spc="35" dirty="0"/>
              <a:t> </a:t>
            </a:r>
            <a:r>
              <a:rPr sz="2500" spc="25" dirty="0"/>
              <a:t>Mishra</a:t>
            </a:r>
            <a:endParaRPr sz="2500"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287576" y="1199199"/>
            <a:ext cx="171323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90" dirty="0">
                <a:latin typeface="Times New Roman" panose="02020603050405020304"/>
                <a:cs typeface="Times New Roman" panose="02020603050405020304"/>
              </a:rPr>
              <a:t>REVIEW-1</a:t>
            </a:r>
            <a:endParaRPr sz="25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23299" y="3849594"/>
            <a:ext cx="9458323" cy="54101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90805" y="3962795"/>
            <a:ext cx="7267574" cy="55054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46733" y="0"/>
            <a:ext cx="11991340" cy="2768600"/>
          </a:xfrm>
          <a:prstGeom prst="rect">
            <a:avLst/>
          </a:prstGeom>
        </p:spPr>
        <p:txBody>
          <a:bodyPr vert="horz" wrap="square" lIns="0" tIns="2863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55"/>
              </a:spcBef>
              <a:tabLst>
                <a:tab pos="3625215" algn="l"/>
                <a:tab pos="6936740" algn="l"/>
              </a:tabLst>
            </a:pPr>
            <a:r>
              <a:rPr sz="7200" spc="204" dirty="0">
                <a:latin typeface="Times New Roman" panose="02020603050405020304"/>
                <a:cs typeface="Times New Roman" panose="02020603050405020304"/>
              </a:rPr>
              <a:t>Overall	</a:t>
            </a:r>
            <a:r>
              <a:rPr sz="7200" spc="229" dirty="0">
                <a:latin typeface="Times New Roman" panose="02020603050405020304"/>
                <a:cs typeface="Times New Roman" panose="02020603050405020304"/>
              </a:rPr>
              <a:t>system	</a:t>
            </a:r>
            <a:r>
              <a:rPr sz="7200" spc="160" dirty="0">
                <a:latin typeface="Times New Roman" panose="02020603050405020304"/>
                <a:cs typeface="Times New Roman" panose="02020603050405020304"/>
              </a:rPr>
              <a:t>architecture</a:t>
            </a:r>
            <a:endParaRPr sz="7200">
              <a:latin typeface="Times New Roman" panose="02020603050405020304"/>
              <a:cs typeface="Times New Roman" panose="02020603050405020304"/>
            </a:endParaRPr>
          </a:p>
          <a:p>
            <a:pPr marL="492125" algn="ctr">
              <a:lnSpc>
                <a:spcPct val="100000"/>
              </a:lnSpc>
              <a:spcBef>
                <a:spcPts val="2160"/>
              </a:spcBef>
            </a:pPr>
            <a:r>
              <a:rPr sz="7200" spc="195" dirty="0">
                <a:latin typeface="Times New Roman" panose="02020603050405020304"/>
                <a:cs typeface="Times New Roman" panose="02020603050405020304"/>
              </a:rPr>
              <a:t>diagram</a:t>
            </a:r>
            <a:endParaRPr sz="7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86700" y="0"/>
            <a:ext cx="10401300" cy="10287000"/>
          </a:xfrm>
          <a:custGeom>
            <a:avLst/>
            <a:gdLst/>
            <a:ahLst/>
            <a:cxnLst/>
            <a:rect l="l" t="t" r="r" b="b"/>
            <a:pathLst>
              <a:path w="10401300" h="10287000">
                <a:moveTo>
                  <a:pt x="0" y="10286999"/>
                </a:moveTo>
                <a:lnTo>
                  <a:pt x="10401298" y="10286999"/>
                </a:lnTo>
                <a:lnTo>
                  <a:pt x="10401298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886700" cy="10287000"/>
            <a:chOff x="0" y="0"/>
            <a:chExt cx="7886700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7886700" cy="10287000"/>
            </a:xfrm>
            <a:custGeom>
              <a:avLst/>
              <a:gdLst/>
              <a:ahLst/>
              <a:cxnLst/>
              <a:rect l="l" t="t" r="r" b="b"/>
              <a:pathLst>
                <a:path w="7886700" h="10287000">
                  <a:moveTo>
                    <a:pt x="0" y="10286999"/>
                  </a:moveTo>
                  <a:lnTo>
                    <a:pt x="0" y="0"/>
                  </a:lnTo>
                  <a:lnTo>
                    <a:pt x="7886699" y="0"/>
                  </a:lnTo>
                  <a:lnTo>
                    <a:pt x="7886699" y="10286999"/>
                  </a:lnTo>
                  <a:lnTo>
                    <a:pt x="0" y="10286999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28699" y="4067463"/>
              <a:ext cx="5800724" cy="51911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950931"/>
            <a:ext cx="3731895" cy="868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500" spc="425" dirty="0"/>
              <a:t>Conclusion</a:t>
            </a:r>
            <a:endParaRPr sz="5500"/>
          </a:p>
        </p:txBody>
      </p:sp>
      <p:sp>
        <p:nvSpPr>
          <p:cNvPr id="7" name="object 7"/>
          <p:cNvSpPr txBox="1"/>
          <p:nvPr/>
        </p:nvSpPr>
        <p:spPr>
          <a:xfrm>
            <a:off x="8322454" y="382857"/>
            <a:ext cx="9095740" cy="916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000"/>
              </a:lnSpc>
              <a:spcBef>
                <a:spcPts val="100"/>
              </a:spcBef>
            </a:pPr>
            <a:r>
              <a:rPr sz="3450" spc="-225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3450" spc="-40" dirty="0">
                <a:latin typeface="Palatino Linotype" panose="02040502050505030304"/>
                <a:cs typeface="Palatino Linotype" panose="02040502050505030304"/>
              </a:rPr>
              <a:t>n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85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3450" spc="40" dirty="0">
                <a:latin typeface="Palatino Linotype" panose="02040502050505030304"/>
                <a:cs typeface="Palatino Linotype" panose="02040502050505030304"/>
              </a:rPr>
              <a:t>c</a:t>
            </a:r>
            <a:r>
              <a:rPr sz="3450" cap="small" spc="-295" dirty="0">
                <a:latin typeface="Palatino Linotype" panose="02040502050505030304"/>
                <a:cs typeface="Palatino Linotype" panose="02040502050505030304"/>
              </a:rPr>
              <a:t>o</a:t>
            </a:r>
            <a:r>
              <a:rPr sz="3450" spc="-310" dirty="0">
                <a:latin typeface="Palatino Linotype" panose="02040502050505030304"/>
                <a:cs typeface="Palatino Linotype" panose="02040502050505030304"/>
              </a:rPr>
              <a:t>s</a:t>
            </a:r>
            <a:r>
              <a:rPr sz="3450" spc="-95" dirty="0">
                <a:latin typeface="Palatino Linotype" panose="02040502050505030304"/>
                <a:cs typeface="Palatino Linotype" panose="02040502050505030304"/>
              </a:rPr>
              <a:t>y</a:t>
            </a:r>
            <a:r>
              <a:rPr sz="3450" spc="-310" dirty="0">
                <a:latin typeface="Palatino Linotype" panose="02040502050505030304"/>
                <a:cs typeface="Palatino Linotype" panose="02040502050505030304"/>
              </a:rPr>
              <a:t>s</a:t>
            </a:r>
            <a:r>
              <a:rPr sz="3450" spc="-40" dirty="0">
                <a:latin typeface="Palatino Linotype" panose="02040502050505030304"/>
                <a:cs typeface="Palatino Linotype" panose="02040502050505030304"/>
              </a:rPr>
              <a:t>t</a:t>
            </a:r>
            <a:r>
              <a:rPr sz="3450" spc="-85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3450" spc="-120" dirty="0">
                <a:latin typeface="Palatino Linotype" panose="02040502050505030304"/>
                <a:cs typeface="Palatino Linotype" panose="02040502050505030304"/>
              </a:rPr>
              <a:t>m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40" dirty="0">
                <a:latin typeface="Palatino Linotype" panose="02040502050505030304"/>
                <a:cs typeface="Palatino Linotype" panose="02040502050505030304"/>
              </a:rPr>
              <a:t>t</a:t>
            </a:r>
            <a:r>
              <a:rPr sz="3450" spc="-114" dirty="0">
                <a:latin typeface="Palatino Linotype" panose="02040502050505030304"/>
                <a:cs typeface="Palatino Linotype" panose="02040502050505030304"/>
              </a:rPr>
              <a:t>h</a:t>
            </a:r>
            <a:r>
              <a:rPr sz="3450" spc="-235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3450" spc="-35" dirty="0">
                <a:latin typeface="Palatino Linotype" panose="02040502050505030304"/>
                <a:cs typeface="Palatino Linotype" panose="02040502050505030304"/>
              </a:rPr>
              <a:t>t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40" dirty="0">
                <a:latin typeface="Palatino Linotype" panose="02040502050505030304"/>
                <a:cs typeface="Palatino Linotype" panose="02040502050505030304"/>
              </a:rPr>
              <a:t>c</a:t>
            </a:r>
            <a:r>
              <a:rPr sz="3450" spc="-235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3450" spc="-40" dirty="0">
                <a:latin typeface="Palatino Linotype" panose="02040502050505030304"/>
                <a:cs typeface="Palatino Linotype" panose="02040502050505030304"/>
              </a:rPr>
              <a:t>n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310" dirty="0">
                <a:latin typeface="Palatino Linotype" panose="02040502050505030304"/>
                <a:cs typeface="Palatino Linotype" panose="02040502050505030304"/>
              </a:rPr>
              <a:t>s</a:t>
            </a:r>
            <a:r>
              <a:rPr sz="3450" spc="-185" dirty="0">
                <a:latin typeface="Palatino Linotype" panose="02040502050505030304"/>
                <a:cs typeface="Palatino Linotype" panose="02040502050505030304"/>
              </a:rPr>
              <a:t>u</a:t>
            </a:r>
            <a:r>
              <a:rPr sz="3450" spc="-240" dirty="0">
                <a:latin typeface="Palatino Linotype" panose="02040502050505030304"/>
                <a:cs typeface="Palatino Linotype" panose="02040502050505030304"/>
              </a:rPr>
              <a:t>pp</a:t>
            </a:r>
            <a:r>
              <a:rPr sz="3450" cap="small" spc="-295" dirty="0">
                <a:latin typeface="Palatino Linotype" panose="02040502050505030304"/>
                <a:cs typeface="Palatino Linotype" panose="02040502050505030304"/>
              </a:rPr>
              <a:t>o</a:t>
            </a:r>
            <a:r>
              <a:rPr sz="3450" spc="-105" dirty="0">
                <a:latin typeface="Palatino Linotype" panose="02040502050505030304"/>
                <a:cs typeface="Palatino Linotype" panose="02040502050505030304"/>
              </a:rPr>
              <a:t>r</a:t>
            </a:r>
            <a:r>
              <a:rPr sz="3450" spc="-35" dirty="0">
                <a:latin typeface="Palatino Linotype" panose="02040502050505030304"/>
                <a:cs typeface="Palatino Linotype" panose="02040502050505030304"/>
              </a:rPr>
              <a:t>t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85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3450" spc="-204" dirty="0">
                <a:latin typeface="Palatino Linotype" panose="02040502050505030304"/>
                <a:cs typeface="Palatino Linotype" panose="02040502050505030304"/>
              </a:rPr>
              <a:t>v</a:t>
            </a:r>
            <a:r>
              <a:rPr sz="3450" spc="-85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3450" spc="-105" dirty="0">
                <a:latin typeface="Palatino Linotype" panose="02040502050505030304"/>
                <a:cs typeface="Palatino Linotype" panose="02040502050505030304"/>
              </a:rPr>
              <a:t>r</a:t>
            </a:r>
            <a:r>
              <a:rPr sz="3450" spc="-90" dirty="0">
                <a:latin typeface="Palatino Linotype" panose="02040502050505030304"/>
                <a:cs typeface="Palatino Linotype" panose="02040502050505030304"/>
              </a:rPr>
              <a:t>y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235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3450" spc="-45" dirty="0">
                <a:latin typeface="Palatino Linotype" panose="02040502050505030304"/>
                <a:cs typeface="Palatino Linotype" panose="02040502050505030304"/>
              </a:rPr>
              <a:t>n</a:t>
            </a:r>
            <a:r>
              <a:rPr sz="3450" spc="-35" dirty="0">
                <a:latin typeface="Palatino Linotype" panose="02040502050505030304"/>
                <a:cs typeface="Palatino Linotype" panose="02040502050505030304"/>
              </a:rPr>
              <a:t>i</a:t>
            </a:r>
            <a:r>
              <a:rPr sz="3450" spc="-125" dirty="0">
                <a:latin typeface="Palatino Linotype" panose="02040502050505030304"/>
                <a:cs typeface="Palatino Linotype" panose="02040502050505030304"/>
              </a:rPr>
              <a:t>m</a:t>
            </a:r>
            <a:r>
              <a:rPr sz="3450" spc="-235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3450" spc="-125" dirty="0">
                <a:latin typeface="Palatino Linotype" panose="02040502050505030304"/>
                <a:cs typeface="Palatino Linotype" panose="02040502050505030304"/>
              </a:rPr>
              <a:t>l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35" dirty="0">
                <a:latin typeface="Palatino Linotype" panose="02040502050505030304"/>
                <a:cs typeface="Palatino Linotype" panose="02040502050505030304"/>
              </a:rPr>
              <a:t>i</a:t>
            </a:r>
            <a:r>
              <a:rPr sz="3450" spc="-40" dirty="0">
                <a:latin typeface="Palatino Linotype" panose="02040502050505030304"/>
                <a:cs typeface="Palatino Linotype" panose="02040502050505030304"/>
              </a:rPr>
              <a:t>n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175" dirty="0">
                <a:latin typeface="Palatino Linotype" panose="02040502050505030304"/>
                <a:cs typeface="Palatino Linotype" panose="02040502050505030304"/>
              </a:rPr>
              <a:t>a </a:t>
            </a:r>
            <a:r>
              <a:rPr sz="3450" spc="-204" dirty="0">
                <a:latin typeface="Palatino Linotype" panose="02040502050505030304"/>
                <a:cs typeface="Palatino Linotype" panose="02040502050505030304"/>
              </a:rPr>
              <a:t>v</a:t>
            </a:r>
            <a:r>
              <a:rPr sz="3450" spc="-235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3450" spc="-105" dirty="0">
                <a:latin typeface="Palatino Linotype" panose="02040502050505030304"/>
                <a:cs typeface="Palatino Linotype" panose="02040502050505030304"/>
              </a:rPr>
              <a:t>r</a:t>
            </a:r>
            <a:r>
              <a:rPr sz="3450" spc="-35" dirty="0">
                <a:latin typeface="Palatino Linotype" panose="02040502050505030304"/>
                <a:cs typeface="Palatino Linotype" panose="02040502050505030304"/>
              </a:rPr>
              <a:t>i</a:t>
            </a:r>
            <a:r>
              <a:rPr sz="3450" spc="-85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3450" spc="-40" dirty="0">
                <a:latin typeface="Palatino Linotype" panose="02040502050505030304"/>
                <a:cs typeface="Palatino Linotype" panose="02040502050505030304"/>
              </a:rPr>
              <a:t>t</a:t>
            </a:r>
            <a:r>
              <a:rPr sz="3450" spc="-90" dirty="0">
                <a:latin typeface="Palatino Linotype" panose="02040502050505030304"/>
                <a:cs typeface="Palatino Linotype" panose="02040502050505030304"/>
              </a:rPr>
              <a:t>y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cap="small" spc="-295" dirty="0">
                <a:latin typeface="Palatino Linotype" panose="02040502050505030304"/>
                <a:cs typeface="Palatino Linotype" panose="02040502050505030304"/>
              </a:rPr>
              <a:t>o</a:t>
            </a:r>
            <a:r>
              <a:rPr sz="3450" spc="-95" dirty="0">
                <a:latin typeface="Palatino Linotype" panose="02040502050505030304"/>
                <a:cs typeface="Palatino Linotype" panose="02040502050505030304"/>
              </a:rPr>
              <a:t>f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110" dirty="0">
                <a:latin typeface="Palatino Linotype" panose="02040502050505030304"/>
                <a:cs typeface="Palatino Linotype" panose="02040502050505030304"/>
              </a:rPr>
              <a:t>w</a:t>
            </a:r>
            <a:r>
              <a:rPr sz="3450" spc="-235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3450" spc="-95" dirty="0">
                <a:latin typeface="Palatino Linotype" panose="02040502050505030304"/>
                <a:cs typeface="Palatino Linotype" panose="02040502050505030304"/>
              </a:rPr>
              <a:t>y</a:t>
            </a:r>
            <a:r>
              <a:rPr sz="3450" spc="-305" dirty="0">
                <a:latin typeface="Palatino Linotype" panose="02040502050505030304"/>
                <a:cs typeface="Palatino Linotype" panose="02040502050505030304"/>
              </a:rPr>
              <a:t>s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35" dirty="0">
                <a:latin typeface="Palatino Linotype" panose="02040502050505030304"/>
                <a:cs typeface="Palatino Linotype" panose="02040502050505030304"/>
              </a:rPr>
              <a:t>i</a:t>
            </a:r>
            <a:r>
              <a:rPr sz="3450" spc="-40" dirty="0">
                <a:latin typeface="Palatino Linotype" panose="02040502050505030304"/>
                <a:cs typeface="Palatino Linotype" panose="02040502050505030304"/>
              </a:rPr>
              <a:t>n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20" dirty="0">
                <a:latin typeface="Palatino Linotype" panose="02040502050505030304"/>
                <a:cs typeface="Palatino Linotype" panose="02040502050505030304"/>
              </a:rPr>
              <a:t>o</a:t>
            </a:r>
            <a:r>
              <a:rPr sz="3450" spc="-45" dirty="0">
                <a:latin typeface="Palatino Linotype" panose="02040502050505030304"/>
                <a:cs typeface="Palatino Linotype" panose="02040502050505030304"/>
              </a:rPr>
              <a:t>n</a:t>
            </a:r>
            <a:r>
              <a:rPr sz="3450" spc="-80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240" dirty="0">
                <a:latin typeface="Palatino Linotype" panose="02040502050505030304"/>
                <a:cs typeface="Palatino Linotype" panose="02040502050505030304"/>
              </a:rPr>
              <a:t>p</a:t>
            </a:r>
            <a:r>
              <a:rPr sz="3450" spc="-130" dirty="0">
                <a:latin typeface="Palatino Linotype" panose="02040502050505030304"/>
                <a:cs typeface="Palatino Linotype" panose="02040502050505030304"/>
              </a:rPr>
              <a:t>l</a:t>
            </a:r>
            <a:r>
              <a:rPr sz="3450" spc="-235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3450" spc="40" dirty="0">
                <a:latin typeface="Palatino Linotype" panose="02040502050505030304"/>
                <a:cs typeface="Palatino Linotype" panose="02040502050505030304"/>
              </a:rPr>
              <a:t>c</a:t>
            </a:r>
            <a:r>
              <a:rPr sz="3450" spc="-80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35" dirty="0">
                <a:latin typeface="Palatino Linotype" panose="02040502050505030304"/>
                <a:cs typeface="Palatino Linotype" panose="02040502050505030304"/>
              </a:rPr>
              <a:t>i</a:t>
            </a:r>
            <a:r>
              <a:rPr sz="3450" spc="-305" dirty="0">
                <a:latin typeface="Palatino Linotype" panose="02040502050505030304"/>
                <a:cs typeface="Palatino Linotype" panose="02040502050505030304"/>
              </a:rPr>
              <a:t>s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45" dirty="0">
                <a:latin typeface="Palatino Linotype" panose="02040502050505030304"/>
                <a:cs typeface="Palatino Linotype" panose="02040502050505030304"/>
              </a:rPr>
              <a:t>n</a:t>
            </a:r>
            <a:r>
              <a:rPr sz="3450" spc="-85" dirty="0">
                <a:latin typeface="Palatino Linotype" panose="02040502050505030304"/>
                <a:cs typeface="Palatino Linotype" panose="02040502050505030304"/>
              </a:rPr>
              <a:t>ee</a:t>
            </a:r>
            <a:r>
              <a:rPr sz="3450" spc="-270" dirty="0">
                <a:latin typeface="Palatino Linotype" panose="02040502050505030304"/>
                <a:cs typeface="Palatino Linotype" panose="02040502050505030304"/>
              </a:rPr>
              <a:t>d</a:t>
            </a:r>
            <a:r>
              <a:rPr sz="3450" spc="-85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3450" spc="-265" dirty="0">
                <a:latin typeface="Palatino Linotype" panose="02040502050505030304"/>
                <a:cs typeface="Palatino Linotype" panose="02040502050505030304"/>
              </a:rPr>
              <a:t>d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55" dirty="0">
                <a:latin typeface="Palatino Linotype" panose="02040502050505030304"/>
                <a:cs typeface="Palatino Linotype" panose="02040502050505030304"/>
              </a:rPr>
              <a:t>b</a:t>
            </a:r>
            <a:r>
              <a:rPr sz="3450" spc="-90" dirty="0">
                <a:latin typeface="Palatino Linotype" panose="02040502050505030304"/>
                <a:cs typeface="Palatino Linotype" panose="02040502050505030304"/>
              </a:rPr>
              <a:t>y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310" dirty="0">
                <a:latin typeface="Palatino Linotype" panose="02040502050505030304"/>
                <a:cs typeface="Palatino Linotype" panose="02040502050505030304"/>
              </a:rPr>
              <a:t>s</a:t>
            </a:r>
            <a:r>
              <a:rPr sz="3450" cap="small" spc="-295" dirty="0">
                <a:latin typeface="Palatino Linotype" panose="02040502050505030304"/>
                <a:cs typeface="Palatino Linotype" panose="02040502050505030304"/>
              </a:rPr>
              <a:t>o</a:t>
            </a:r>
            <a:r>
              <a:rPr sz="3450" spc="40" dirty="0">
                <a:latin typeface="Palatino Linotype" panose="02040502050505030304"/>
                <a:cs typeface="Palatino Linotype" panose="02040502050505030304"/>
              </a:rPr>
              <a:t>c</a:t>
            </a:r>
            <a:r>
              <a:rPr sz="3450" spc="-35" dirty="0">
                <a:latin typeface="Palatino Linotype" panose="02040502050505030304"/>
                <a:cs typeface="Palatino Linotype" panose="02040502050505030304"/>
              </a:rPr>
              <a:t>i</a:t>
            </a:r>
            <a:r>
              <a:rPr sz="3450" spc="-85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3450" spc="-40" dirty="0">
                <a:latin typeface="Palatino Linotype" panose="02040502050505030304"/>
                <a:cs typeface="Palatino Linotype" panose="02040502050505030304"/>
              </a:rPr>
              <a:t>t</a:t>
            </a:r>
            <a:r>
              <a:rPr sz="3450" spc="-95" dirty="0">
                <a:latin typeface="Palatino Linotype" panose="02040502050505030304"/>
                <a:cs typeface="Palatino Linotype" panose="02040502050505030304"/>
              </a:rPr>
              <a:t>y</a:t>
            </a:r>
            <a:r>
              <a:rPr sz="3450" spc="15" dirty="0">
                <a:latin typeface="Palatino Linotype" panose="02040502050505030304"/>
                <a:cs typeface="Palatino Linotype" panose="02040502050505030304"/>
              </a:rPr>
              <a:t>. </a:t>
            </a:r>
            <a:r>
              <a:rPr sz="3450" spc="420" dirty="0">
                <a:latin typeface="Palatino Linotype" panose="02040502050505030304"/>
                <a:cs typeface="Palatino Linotype" panose="02040502050505030304"/>
              </a:rPr>
              <a:t>T</a:t>
            </a:r>
            <a:r>
              <a:rPr sz="3450" spc="-114" dirty="0">
                <a:latin typeface="Palatino Linotype" panose="02040502050505030304"/>
                <a:cs typeface="Palatino Linotype" panose="02040502050505030304"/>
              </a:rPr>
              <a:t>h</a:t>
            </a:r>
            <a:r>
              <a:rPr sz="3450" spc="-105" dirty="0">
                <a:latin typeface="Palatino Linotype" panose="02040502050505030304"/>
                <a:cs typeface="Palatino Linotype" panose="02040502050505030304"/>
              </a:rPr>
              <a:t>r</a:t>
            </a:r>
            <a:r>
              <a:rPr sz="3450" cap="small" spc="-295" dirty="0">
                <a:latin typeface="Palatino Linotype" panose="02040502050505030304"/>
                <a:cs typeface="Palatino Linotype" panose="02040502050505030304"/>
              </a:rPr>
              <a:t>o</a:t>
            </a:r>
            <a:r>
              <a:rPr sz="3450" spc="-185" dirty="0">
                <a:latin typeface="Palatino Linotype" panose="02040502050505030304"/>
                <a:cs typeface="Palatino Linotype" panose="02040502050505030304"/>
              </a:rPr>
              <a:t>u</a:t>
            </a:r>
            <a:r>
              <a:rPr sz="3450" spc="15" dirty="0">
                <a:latin typeface="Palatino Linotype" panose="02040502050505030304"/>
                <a:cs typeface="Palatino Linotype" panose="02040502050505030304"/>
              </a:rPr>
              <a:t>g</a:t>
            </a:r>
            <a:r>
              <a:rPr sz="3450" spc="-110" dirty="0">
                <a:latin typeface="Palatino Linotype" panose="02040502050505030304"/>
                <a:cs typeface="Palatino Linotype" panose="02040502050505030304"/>
              </a:rPr>
              <a:t>h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110" dirty="0">
                <a:latin typeface="Palatino Linotype" panose="02040502050505030304"/>
                <a:cs typeface="Palatino Linotype" panose="02040502050505030304"/>
              </a:rPr>
              <a:t>w</a:t>
            </a:r>
            <a:r>
              <a:rPr sz="3450" spc="-85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3450" spc="-50" dirty="0">
                <a:latin typeface="Palatino Linotype" panose="02040502050505030304"/>
                <a:cs typeface="Palatino Linotype" panose="02040502050505030304"/>
              </a:rPr>
              <a:t>b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270" dirty="0">
                <a:latin typeface="Palatino Linotype" panose="02040502050505030304"/>
                <a:cs typeface="Palatino Linotype" panose="02040502050505030304"/>
              </a:rPr>
              <a:t>d</a:t>
            </a:r>
            <a:r>
              <a:rPr sz="3450" spc="-85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3450" spc="-204" dirty="0">
                <a:latin typeface="Palatino Linotype" panose="02040502050505030304"/>
                <a:cs typeface="Palatino Linotype" panose="02040502050505030304"/>
              </a:rPr>
              <a:t>v</a:t>
            </a:r>
            <a:r>
              <a:rPr sz="3450" spc="-85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3450" spc="-130" dirty="0">
                <a:latin typeface="Palatino Linotype" panose="02040502050505030304"/>
                <a:cs typeface="Palatino Linotype" panose="02040502050505030304"/>
              </a:rPr>
              <a:t>l</a:t>
            </a:r>
            <a:r>
              <a:rPr sz="3450" cap="small" spc="-295" dirty="0">
                <a:latin typeface="Palatino Linotype" panose="02040502050505030304"/>
                <a:cs typeface="Palatino Linotype" panose="02040502050505030304"/>
              </a:rPr>
              <a:t>o</a:t>
            </a:r>
            <a:r>
              <a:rPr sz="3450" spc="-240" dirty="0">
                <a:latin typeface="Palatino Linotype" panose="02040502050505030304"/>
                <a:cs typeface="Palatino Linotype" panose="02040502050505030304"/>
              </a:rPr>
              <a:t>p</a:t>
            </a:r>
            <a:r>
              <a:rPr sz="3450" spc="-125" dirty="0">
                <a:latin typeface="Palatino Linotype" panose="02040502050505030304"/>
                <a:cs typeface="Palatino Linotype" panose="02040502050505030304"/>
              </a:rPr>
              <a:t>m</a:t>
            </a:r>
            <a:r>
              <a:rPr sz="3450" spc="-85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3450" spc="-45" dirty="0">
                <a:latin typeface="Palatino Linotype" panose="02040502050505030304"/>
                <a:cs typeface="Palatino Linotype" panose="02040502050505030304"/>
              </a:rPr>
              <a:t>n</a:t>
            </a:r>
            <a:r>
              <a:rPr sz="3450" spc="-40" dirty="0">
                <a:latin typeface="Palatino Linotype" panose="02040502050505030304"/>
                <a:cs typeface="Palatino Linotype" panose="02040502050505030304"/>
              </a:rPr>
              <a:t>t</a:t>
            </a:r>
            <a:r>
              <a:rPr sz="3450" spc="15" dirty="0">
                <a:latin typeface="Palatino Linotype" panose="02040502050505030304"/>
                <a:cs typeface="Palatino Linotype" panose="02040502050505030304"/>
              </a:rPr>
              <a:t>,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110" dirty="0">
                <a:latin typeface="Palatino Linotype" panose="02040502050505030304"/>
                <a:cs typeface="Palatino Linotype" panose="02040502050505030304"/>
              </a:rPr>
              <a:t>w</a:t>
            </a:r>
            <a:r>
              <a:rPr sz="3450" spc="-80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235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3450" spc="-105" dirty="0">
                <a:latin typeface="Palatino Linotype" panose="02040502050505030304"/>
                <a:cs typeface="Palatino Linotype" panose="02040502050505030304"/>
              </a:rPr>
              <a:t>r</a:t>
            </a:r>
            <a:r>
              <a:rPr sz="3450" spc="-80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40" dirty="0">
                <a:latin typeface="Palatino Linotype" panose="02040502050505030304"/>
                <a:cs typeface="Palatino Linotype" panose="02040502050505030304"/>
              </a:rPr>
              <a:t>t</a:t>
            </a:r>
            <a:r>
              <a:rPr sz="3450" spc="-105" dirty="0">
                <a:latin typeface="Palatino Linotype" panose="02040502050505030304"/>
                <a:cs typeface="Palatino Linotype" panose="02040502050505030304"/>
              </a:rPr>
              <a:t>r</a:t>
            </a:r>
            <a:r>
              <a:rPr sz="3450" spc="-95" dirty="0">
                <a:latin typeface="Palatino Linotype" panose="02040502050505030304"/>
                <a:cs typeface="Palatino Linotype" panose="02040502050505030304"/>
              </a:rPr>
              <a:t>y</a:t>
            </a:r>
            <a:r>
              <a:rPr sz="3450" spc="-35" dirty="0">
                <a:latin typeface="Palatino Linotype" panose="02040502050505030304"/>
                <a:cs typeface="Palatino Linotype" panose="02040502050505030304"/>
              </a:rPr>
              <a:t>i</a:t>
            </a:r>
            <a:r>
              <a:rPr sz="3450" spc="-45" dirty="0">
                <a:latin typeface="Palatino Linotype" panose="02040502050505030304"/>
                <a:cs typeface="Palatino Linotype" panose="02040502050505030304"/>
              </a:rPr>
              <a:t>n</a:t>
            </a:r>
            <a:r>
              <a:rPr sz="3450" spc="20" dirty="0">
                <a:latin typeface="Palatino Linotype" panose="02040502050505030304"/>
                <a:cs typeface="Palatino Linotype" panose="02040502050505030304"/>
              </a:rPr>
              <a:t>g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40" dirty="0">
                <a:latin typeface="Palatino Linotype" panose="02040502050505030304"/>
                <a:cs typeface="Palatino Linotype" panose="02040502050505030304"/>
              </a:rPr>
              <a:t>t</a:t>
            </a:r>
            <a:r>
              <a:rPr sz="3450" cap="small" spc="-290" dirty="0">
                <a:latin typeface="Palatino Linotype" panose="02040502050505030304"/>
                <a:cs typeface="Palatino Linotype" panose="02040502050505030304"/>
              </a:rPr>
              <a:t>o</a:t>
            </a:r>
            <a:r>
              <a:rPr sz="3450" spc="-1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40" dirty="0">
                <a:latin typeface="Palatino Linotype" panose="02040502050505030304"/>
                <a:cs typeface="Palatino Linotype" panose="02040502050505030304"/>
              </a:rPr>
              <a:t>c</a:t>
            </a:r>
            <a:r>
              <a:rPr sz="3450" spc="-105" dirty="0">
                <a:latin typeface="Palatino Linotype" panose="02040502050505030304"/>
                <a:cs typeface="Palatino Linotype" panose="02040502050505030304"/>
              </a:rPr>
              <a:t>r</a:t>
            </a:r>
            <a:r>
              <a:rPr sz="3450" spc="-85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3450" spc="-235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3450" spc="-40" dirty="0">
                <a:latin typeface="Palatino Linotype" panose="02040502050505030304"/>
                <a:cs typeface="Palatino Linotype" panose="02040502050505030304"/>
              </a:rPr>
              <a:t>t</a:t>
            </a:r>
            <a:r>
              <a:rPr sz="3450" spc="-80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40" dirty="0">
                <a:latin typeface="Palatino Linotype" panose="02040502050505030304"/>
                <a:cs typeface="Palatino Linotype" panose="02040502050505030304"/>
              </a:rPr>
              <a:t>t</a:t>
            </a:r>
            <a:r>
              <a:rPr sz="3450" spc="-114" dirty="0">
                <a:latin typeface="Palatino Linotype" panose="02040502050505030304"/>
                <a:cs typeface="Palatino Linotype" panose="02040502050505030304"/>
              </a:rPr>
              <a:t>h</a:t>
            </a:r>
            <a:r>
              <a:rPr sz="3450" spc="-35" dirty="0">
                <a:latin typeface="Palatino Linotype" panose="02040502050505030304"/>
                <a:cs typeface="Palatino Linotype" panose="02040502050505030304"/>
              </a:rPr>
              <a:t>i</a:t>
            </a:r>
            <a:r>
              <a:rPr sz="3450" spc="-305" dirty="0">
                <a:latin typeface="Palatino Linotype" panose="02040502050505030304"/>
                <a:cs typeface="Palatino Linotype" panose="02040502050505030304"/>
              </a:rPr>
              <a:t>s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85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3450" spc="-45" dirty="0">
                <a:latin typeface="Palatino Linotype" panose="02040502050505030304"/>
                <a:cs typeface="Palatino Linotype" panose="02040502050505030304"/>
              </a:rPr>
              <a:t>n</a:t>
            </a:r>
            <a:r>
              <a:rPr sz="3450" spc="-204" dirty="0">
                <a:latin typeface="Palatino Linotype" panose="02040502050505030304"/>
                <a:cs typeface="Palatino Linotype" panose="02040502050505030304"/>
              </a:rPr>
              <a:t>v</a:t>
            </a:r>
            <a:r>
              <a:rPr sz="3450" spc="-35" dirty="0">
                <a:latin typeface="Palatino Linotype" panose="02040502050505030304"/>
                <a:cs typeface="Palatino Linotype" panose="02040502050505030304"/>
              </a:rPr>
              <a:t>i</a:t>
            </a:r>
            <a:r>
              <a:rPr sz="3450" spc="-105" dirty="0">
                <a:latin typeface="Palatino Linotype" panose="02040502050505030304"/>
                <a:cs typeface="Palatino Linotype" panose="02040502050505030304"/>
              </a:rPr>
              <a:t>r</a:t>
            </a:r>
            <a:r>
              <a:rPr sz="3450" cap="small" spc="-295" dirty="0">
                <a:latin typeface="Palatino Linotype" panose="02040502050505030304"/>
                <a:cs typeface="Palatino Linotype" panose="02040502050505030304"/>
              </a:rPr>
              <a:t>o</a:t>
            </a:r>
            <a:r>
              <a:rPr sz="3450" spc="-45" dirty="0">
                <a:latin typeface="Palatino Linotype" panose="02040502050505030304"/>
                <a:cs typeface="Palatino Linotype" panose="02040502050505030304"/>
              </a:rPr>
              <a:t>n</a:t>
            </a:r>
            <a:r>
              <a:rPr sz="3450" spc="-125" dirty="0">
                <a:latin typeface="Palatino Linotype" panose="02040502050505030304"/>
                <a:cs typeface="Palatino Linotype" panose="02040502050505030304"/>
              </a:rPr>
              <a:t>m</a:t>
            </a:r>
            <a:r>
              <a:rPr sz="3450" spc="-85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3450" spc="-45" dirty="0">
                <a:latin typeface="Palatino Linotype" panose="02040502050505030304"/>
                <a:cs typeface="Palatino Linotype" panose="02040502050505030304"/>
              </a:rPr>
              <a:t>n</a:t>
            </a:r>
            <a:r>
              <a:rPr sz="3450" spc="-35" dirty="0">
                <a:latin typeface="Palatino Linotype" panose="02040502050505030304"/>
                <a:cs typeface="Palatino Linotype" panose="02040502050505030304"/>
              </a:rPr>
              <a:t>t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55" dirty="0">
                <a:latin typeface="Palatino Linotype" panose="02040502050505030304"/>
                <a:cs typeface="Palatino Linotype" panose="02040502050505030304"/>
              </a:rPr>
              <a:t>b</a:t>
            </a:r>
            <a:r>
              <a:rPr sz="3450" spc="-90" dirty="0">
                <a:latin typeface="Palatino Linotype" panose="02040502050505030304"/>
                <a:cs typeface="Palatino Linotype" panose="02040502050505030304"/>
              </a:rPr>
              <a:t>y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15" dirty="0">
                <a:latin typeface="Palatino Linotype" panose="02040502050505030304"/>
                <a:cs typeface="Palatino Linotype" panose="02040502050505030304"/>
              </a:rPr>
              <a:t>g</a:t>
            </a:r>
            <a:r>
              <a:rPr sz="3450" spc="-35" dirty="0">
                <a:latin typeface="Palatino Linotype" panose="02040502050505030304"/>
                <a:cs typeface="Palatino Linotype" panose="02040502050505030304"/>
              </a:rPr>
              <a:t>i</a:t>
            </a:r>
            <a:r>
              <a:rPr sz="3450" spc="-204" dirty="0">
                <a:latin typeface="Palatino Linotype" panose="02040502050505030304"/>
                <a:cs typeface="Palatino Linotype" panose="02040502050505030304"/>
              </a:rPr>
              <a:t>v</a:t>
            </a:r>
            <a:r>
              <a:rPr sz="3450" spc="-35" dirty="0">
                <a:latin typeface="Palatino Linotype" panose="02040502050505030304"/>
                <a:cs typeface="Palatino Linotype" panose="02040502050505030304"/>
              </a:rPr>
              <a:t>i</a:t>
            </a:r>
            <a:r>
              <a:rPr sz="3450" spc="-45" dirty="0">
                <a:latin typeface="Palatino Linotype" panose="02040502050505030304"/>
                <a:cs typeface="Palatino Linotype" panose="02040502050505030304"/>
              </a:rPr>
              <a:t>n</a:t>
            </a:r>
            <a:r>
              <a:rPr sz="3450" spc="20" dirty="0">
                <a:latin typeface="Palatino Linotype" panose="02040502050505030304"/>
                <a:cs typeface="Palatino Linotype" panose="02040502050505030304"/>
              </a:rPr>
              <a:t>g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185" dirty="0">
                <a:latin typeface="Palatino Linotype" panose="02040502050505030304"/>
                <a:cs typeface="Palatino Linotype" panose="02040502050505030304"/>
              </a:rPr>
              <a:t>u</a:t>
            </a:r>
            <a:r>
              <a:rPr sz="3450" spc="-310" dirty="0">
                <a:latin typeface="Palatino Linotype" panose="02040502050505030304"/>
                <a:cs typeface="Palatino Linotype" panose="02040502050505030304"/>
              </a:rPr>
              <a:t>s</a:t>
            </a:r>
            <a:r>
              <a:rPr sz="3450" spc="-85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3450" spc="-105" dirty="0">
                <a:latin typeface="Palatino Linotype" panose="02040502050505030304"/>
                <a:cs typeface="Palatino Linotype" panose="02040502050505030304"/>
              </a:rPr>
              <a:t>r</a:t>
            </a:r>
            <a:r>
              <a:rPr sz="3450" spc="-305" dirty="0">
                <a:latin typeface="Palatino Linotype" panose="02040502050505030304"/>
                <a:cs typeface="Palatino Linotype" panose="02040502050505030304"/>
              </a:rPr>
              <a:t>s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235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3450" spc="40" dirty="0">
                <a:latin typeface="Palatino Linotype" panose="02040502050505030304"/>
                <a:cs typeface="Palatino Linotype" panose="02040502050505030304"/>
              </a:rPr>
              <a:t>cc</a:t>
            </a:r>
            <a:r>
              <a:rPr sz="3450" spc="-85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3450" spc="-310" dirty="0">
                <a:latin typeface="Palatino Linotype" panose="02040502050505030304"/>
                <a:cs typeface="Palatino Linotype" panose="02040502050505030304"/>
              </a:rPr>
              <a:t>s</a:t>
            </a:r>
            <a:r>
              <a:rPr sz="3450" spc="-305" dirty="0">
                <a:latin typeface="Palatino Linotype" panose="02040502050505030304"/>
                <a:cs typeface="Palatino Linotype" panose="02040502050505030304"/>
              </a:rPr>
              <a:t>s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40" dirty="0">
                <a:latin typeface="Palatino Linotype" panose="02040502050505030304"/>
                <a:cs typeface="Palatino Linotype" panose="02040502050505030304"/>
              </a:rPr>
              <a:t>t</a:t>
            </a:r>
            <a:r>
              <a:rPr sz="3450" cap="small" spc="-290" dirty="0">
                <a:latin typeface="Palatino Linotype" panose="02040502050505030304"/>
                <a:cs typeface="Palatino Linotype" panose="02040502050505030304"/>
              </a:rPr>
              <a:t>o</a:t>
            </a:r>
            <a:r>
              <a:rPr sz="3450" spc="-1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235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3450" spc="-130" dirty="0">
                <a:latin typeface="Palatino Linotype" panose="02040502050505030304"/>
                <a:cs typeface="Palatino Linotype" panose="02040502050505030304"/>
              </a:rPr>
              <a:t>l</a:t>
            </a:r>
            <a:r>
              <a:rPr sz="3450" spc="-125" dirty="0">
                <a:latin typeface="Palatino Linotype" panose="02040502050505030304"/>
                <a:cs typeface="Palatino Linotype" panose="02040502050505030304"/>
              </a:rPr>
              <a:t>l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310" dirty="0">
                <a:latin typeface="Palatino Linotype" panose="02040502050505030304"/>
                <a:cs typeface="Palatino Linotype" panose="02040502050505030304"/>
              </a:rPr>
              <a:t>s</a:t>
            </a:r>
            <a:r>
              <a:rPr sz="3450" spc="-85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3450" spc="-105" dirty="0">
                <a:latin typeface="Palatino Linotype" panose="02040502050505030304"/>
                <a:cs typeface="Palatino Linotype" panose="02040502050505030304"/>
              </a:rPr>
              <a:t>r</a:t>
            </a:r>
            <a:r>
              <a:rPr sz="3450" spc="-204" dirty="0">
                <a:latin typeface="Palatino Linotype" panose="02040502050505030304"/>
                <a:cs typeface="Palatino Linotype" panose="02040502050505030304"/>
              </a:rPr>
              <a:t>v</a:t>
            </a:r>
            <a:r>
              <a:rPr sz="3450" spc="-35" dirty="0">
                <a:latin typeface="Palatino Linotype" panose="02040502050505030304"/>
                <a:cs typeface="Palatino Linotype" panose="02040502050505030304"/>
              </a:rPr>
              <a:t>i</a:t>
            </a:r>
            <a:r>
              <a:rPr sz="3450" spc="40" dirty="0">
                <a:latin typeface="Palatino Linotype" panose="02040502050505030304"/>
                <a:cs typeface="Palatino Linotype" panose="02040502050505030304"/>
              </a:rPr>
              <a:t>c</a:t>
            </a:r>
            <a:r>
              <a:rPr sz="3450" spc="-85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3450" spc="-305" dirty="0">
                <a:latin typeface="Palatino Linotype" panose="02040502050505030304"/>
                <a:cs typeface="Palatino Linotype" panose="02040502050505030304"/>
              </a:rPr>
              <a:t>s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105" dirty="0">
                <a:latin typeface="Palatino Linotype" panose="02040502050505030304"/>
                <a:cs typeface="Palatino Linotype" panose="02040502050505030304"/>
              </a:rPr>
              <a:t>r</a:t>
            </a:r>
            <a:r>
              <a:rPr sz="3450" spc="-85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3450" spc="-130" dirty="0">
                <a:latin typeface="Palatino Linotype" panose="02040502050505030304"/>
                <a:cs typeface="Palatino Linotype" panose="02040502050505030304"/>
              </a:rPr>
              <a:t>l</a:t>
            </a:r>
            <a:r>
              <a:rPr sz="3450" spc="-235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3450" spc="-40" dirty="0">
                <a:latin typeface="Palatino Linotype" panose="02040502050505030304"/>
                <a:cs typeface="Palatino Linotype" panose="02040502050505030304"/>
              </a:rPr>
              <a:t>t</a:t>
            </a:r>
            <a:r>
              <a:rPr sz="3450" spc="-85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3450" spc="-265" dirty="0">
                <a:latin typeface="Palatino Linotype" panose="02040502050505030304"/>
                <a:cs typeface="Palatino Linotype" panose="02040502050505030304"/>
              </a:rPr>
              <a:t>d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40" dirty="0">
                <a:latin typeface="Palatino Linotype" panose="02040502050505030304"/>
                <a:cs typeface="Palatino Linotype" panose="02040502050505030304"/>
              </a:rPr>
              <a:t>t</a:t>
            </a:r>
            <a:r>
              <a:rPr sz="3450" cap="small" spc="-290" dirty="0">
                <a:latin typeface="Palatino Linotype" panose="02040502050505030304"/>
                <a:cs typeface="Palatino Linotype" panose="02040502050505030304"/>
              </a:rPr>
              <a:t>o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240" dirty="0">
                <a:latin typeface="Palatino Linotype" panose="02040502050505030304"/>
                <a:cs typeface="Palatino Linotype" panose="02040502050505030304"/>
              </a:rPr>
              <a:t>p</a:t>
            </a:r>
            <a:r>
              <a:rPr sz="3450" spc="-85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3450" spc="-40" dirty="0">
                <a:latin typeface="Palatino Linotype" panose="02040502050505030304"/>
                <a:cs typeface="Palatino Linotype" panose="02040502050505030304"/>
              </a:rPr>
              <a:t>t</a:t>
            </a:r>
            <a:r>
              <a:rPr sz="3450" spc="-310" dirty="0">
                <a:latin typeface="Palatino Linotype" panose="02040502050505030304"/>
                <a:cs typeface="Palatino Linotype" panose="02040502050505030304"/>
              </a:rPr>
              <a:t>s</a:t>
            </a:r>
            <a:r>
              <a:rPr sz="3450" spc="15" dirty="0">
                <a:latin typeface="Palatino Linotype" panose="02040502050505030304"/>
                <a:cs typeface="Palatino Linotype" panose="02040502050505030304"/>
              </a:rPr>
              <a:t>.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225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3450" spc="-270" dirty="0">
                <a:latin typeface="Palatino Linotype" panose="02040502050505030304"/>
                <a:cs typeface="Palatino Linotype" panose="02040502050505030304"/>
              </a:rPr>
              <a:t>dd</a:t>
            </a:r>
            <a:r>
              <a:rPr sz="3450" spc="-35" dirty="0">
                <a:latin typeface="Palatino Linotype" panose="02040502050505030304"/>
                <a:cs typeface="Palatino Linotype" panose="02040502050505030304"/>
              </a:rPr>
              <a:t>i</a:t>
            </a:r>
            <a:r>
              <a:rPr sz="3450" spc="-40" dirty="0">
                <a:latin typeface="Palatino Linotype" panose="02040502050505030304"/>
                <a:cs typeface="Palatino Linotype" panose="02040502050505030304"/>
              </a:rPr>
              <a:t>t</a:t>
            </a:r>
            <a:r>
              <a:rPr sz="3450" spc="-35" dirty="0">
                <a:latin typeface="Palatino Linotype" panose="02040502050505030304"/>
                <a:cs typeface="Palatino Linotype" panose="02040502050505030304"/>
              </a:rPr>
              <a:t>i</a:t>
            </a:r>
            <a:r>
              <a:rPr sz="3450" spc="-20" dirty="0">
                <a:latin typeface="Palatino Linotype" panose="02040502050505030304"/>
                <a:cs typeface="Palatino Linotype" panose="02040502050505030304"/>
              </a:rPr>
              <a:t>o</a:t>
            </a:r>
            <a:r>
              <a:rPr sz="3450" spc="-45" dirty="0">
                <a:latin typeface="Palatino Linotype" panose="02040502050505030304"/>
                <a:cs typeface="Palatino Linotype" panose="02040502050505030304"/>
              </a:rPr>
              <a:t>n</a:t>
            </a:r>
            <a:r>
              <a:rPr sz="3450" spc="-235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3450" spc="-130" dirty="0">
                <a:latin typeface="Palatino Linotype" panose="02040502050505030304"/>
                <a:cs typeface="Palatino Linotype" panose="02040502050505030304"/>
              </a:rPr>
              <a:t>ll</a:t>
            </a:r>
            <a:r>
              <a:rPr sz="3450" spc="-95" dirty="0">
                <a:latin typeface="Palatino Linotype" panose="02040502050505030304"/>
                <a:cs typeface="Palatino Linotype" panose="02040502050505030304"/>
              </a:rPr>
              <a:t>y</a:t>
            </a:r>
            <a:r>
              <a:rPr sz="3450" spc="15" dirty="0">
                <a:latin typeface="Palatino Linotype" panose="02040502050505030304"/>
                <a:cs typeface="Palatino Linotype" panose="02040502050505030304"/>
              </a:rPr>
              <a:t>,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110" dirty="0">
                <a:latin typeface="Palatino Linotype" panose="02040502050505030304"/>
                <a:cs typeface="Palatino Linotype" panose="02040502050505030304"/>
              </a:rPr>
              <a:t>w</a:t>
            </a:r>
            <a:r>
              <a:rPr sz="3450" spc="-80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235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3450" spc="-105" dirty="0">
                <a:latin typeface="Palatino Linotype" panose="02040502050505030304"/>
                <a:cs typeface="Palatino Linotype" panose="02040502050505030304"/>
              </a:rPr>
              <a:t>r</a:t>
            </a:r>
            <a:r>
              <a:rPr sz="3450" spc="-65" dirty="0">
                <a:latin typeface="Palatino Linotype" panose="02040502050505030304"/>
                <a:cs typeface="Palatino Linotype" panose="02040502050505030304"/>
              </a:rPr>
              <a:t>e </a:t>
            </a:r>
            <a:r>
              <a:rPr sz="3450" spc="-125" dirty="0">
                <a:latin typeface="Palatino Linotype" panose="02040502050505030304"/>
                <a:cs typeface="Palatino Linotype" panose="02040502050505030304"/>
              </a:rPr>
              <a:t>m</a:t>
            </a:r>
            <a:r>
              <a:rPr sz="3450" spc="-235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3450" spc="-75" dirty="0">
                <a:latin typeface="Palatino Linotype" panose="02040502050505030304"/>
                <a:cs typeface="Palatino Linotype" panose="02040502050505030304"/>
              </a:rPr>
              <a:t>k</a:t>
            </a:r>
            <a:r>
              <a:rPr sz="3450" spc="-35" dirty="0">
                <a:latin typeface="Palatino Linotype" panose="02040502050505030304"/>
                <a:cs typeface="Palatino Linotype" panose="02040502050505030304"/>
              </a:rPr>
              <a:t>i</a:t>
            </a:r>
            <a:r>
              <a:rPr sz="3450" spc="-45" dirty="0">
                <a:latin typeface="Palatino Linotype" panose="02040502050505030304"/>
                <a:cs typeface="Palatino Linotype" panose="02040502050505030304"/>
              </a:rPr>
              <a:t>n</a:t>
            </a:r>
            <a:r>
              <a:rPr sz="3450" spc="20" dirty="0">
                <a:latin typeface="Palatino Linotype" panose="02040502050505030304"/>
                <a:cs typeface="Palatino Linotype" panose="02040502050505030304"/>
              </a:rPr>
              <a:t>g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85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3450" spc="-204" dirty="0">
                <a:latin typeface="Palatino Linotype" panose="02040502050505030304"/>
                <a:cs typeface="Palatino Linotype" panose="02040502050505030304"/>
              </a:rPr>
              <a:t>v</a:t>
            </a:r>
            <a:r>
              <a:rPr sz="3450" spc="-85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3450" spc="-105" dirty="0">
                <a:latin typeface="Palatino Linotype" panose="02040502050505030304"/>
                <a:cs typeface="Palatino Linotype" panose="02040502050505030304"/>
              </a:rPr>
              <a:t>r</a:t>
            </a:r>
            <a:r>
              <a:rPr sz="3450" spc="-90" dirty="0">
                <a:latin typeface="Palatino Linotype" panose="02040502050505030304"/>
                <a:cs typeface="Palatino Linotype" panose="02040502050505030304"/>
              </a:rPr>
              <a:t>y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85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3450" spc="-100" dirty="0">
                <a:latin typeface="Palatino Linotype" panose="02040502050505030304"/>
                <a:cs typeface="Palatino Linotype" panose="02040502050505030304"/>
              </a:rPr>
              <a:t>ff</a:t>
            </a:r>
            <a:r>
              <a:rPr sz="3450" cap="small" spc="-295" dirty="0">
                <a:latin typeface="Palatino Linotype" panose="02040502050505030304"/>
                <a:cs typeface="Palatino Linotype" panose="02040502050505030304"/>
              </a:rPr>
              <a:t>o</a:t>
            </a:r>
            <a:r>
              <a:rPr sz="3450" spc="-105" dirty="0">
                <a:latin typeface="Palatino Linotype" panose="02040502050505030304"/>
                <a:cs typeface="Palatino Linotype" panose="02040502050505030304"/>
              </a:rPr>
              <a:t>r</a:t>
            </a:r>
            <a:r>
              <a:rPr sz="3450" spc="-35" dirty="0">
                <a:latin typeface="Palatino Linotype" panose="02040502050505030304"/>
                <a:cs typeface="Palatino Linotype" panose="02040502050505030304"/>
              </a:rPr>
              <a:t>t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40" dirty="0">
                <a:latin typeface="Palatino Linotype" panose="02040502050505030304"/>
                <a:cs typeface="Palatino Linotype" panose="02040502050505030304"/>
              </a:rPr>
              <a:t>t</a:t>
            </a:r>
            <a:r>
              <a:rPr sz="3450" cap="small" spc="-290" dirty="0">
                <a:latin typeface="Palatino Linotype" panose="02040502050505030304"/>
                <a:cs typeface="Palatino Linotype" panose="02040502050505030304"/>
              </a:rPr>
              <a:t>o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235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3450" spc="-270" dirty="0">
                <a:latin typeface="Palatino Linotype" panose="02040502050505030304"/>
                <a:cs typeface="Palatino Linotype" panose="02040502050505030304"/>
              </a:rPr>
              <a:t>dd</a:t>
            </a:r>
            <a:r>
              <a:rPr sz="3450" spc="-105" dirty="0">
                <a:latin typeface="Palatino Linotype" panose="02040502050505030304"/>
                <a:cs typeface="Palatino Linotype" panose="02040502050505030304"/>
              </a:rPr>
              <a:t>r</a:t>
            </a:r>
            <a:r>
              <a:rPr sz="3450" spc="-85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3450" spc="-310" dirty="0">
                <a:latin typeface="Palatino Linotype" panose="02040502050505030304"/>
                <a:cs typeface="Palatino Linotype" panose="02040502050505030304"/>
              </a:rPr>
              <a:t>s</a:t>
            </a:r>
            <a:r>
              <a:rPr sz="3450" spc="-305" dirty="0">
                <a:latin typeface="Palatino Linotype" panose="02040502050505030304"/>
                <a:cs typeface="Palatino Linotype" panose="02040502050505030304"/>
              </a:rPr>
              <a:t>s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40" dirty="0">
                <a:latin typeface="Palatino Linotype" panose="02040502050505030304"/>
                <a:cs typeface="Palatino Linotype" panose="02040502050505030304"/>
              </a:rPr>
              <a:t>t</a:t>
            </a:r>
            <a:r>
              <a:rPr sz="3450" spc="-114" dirty="0">
                <a:latin typeface="Palatino Linotype" panose="02040502050505030304"/>
                <a:cs typeface="Palatino Linotype" panose="02040502050505030304"/>
              </a:rPr>
              <a:t>h</a:t>
            </a:r>
            <a:r>
              <a:rPr sz="3450" spc="-80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240" dirty="0">
                <a:latin typeface="Palatino Linotype" panose="02040502050505030304"/>
                <a:cs typeface="Palatino Linotype" panose="02040502050505030304"/>
              </a:rPr>
              <a:t>p</a:t>
            </a:r>
            <a:r>
              <a:rPr sz="3450" spc="-105" dirty="0">
                <a:latin typeface="Palatino Linotype" panose="02040502050505030304"/>
                <a:cs typeface="Palatino Linotype" panose="02040502050505030304"/>
              </a:rPr>
              <a:t>r</a:t>
            </a:r>
            <a:r>
              <a:rPr sz="3450" cap="small" spc="-295" dirty="0">
                <a:latin typeface="Palatino Linotype" panose="02040502050505030304"/>
                <a:cs typeface="Palatino Linotype" panose="02040502050505030304"/>
              </a:rPr>
              <a:t>o</a:t>
            </a:r>
            <a:r>
              <a:rPr sz="3450" spc="-55" dirty="0">
                <a:latin typeface="Palatino Linotype" panose="02040502050505030304"/>
                <a:cs typeface="Palatino Linotype" panose="02040502050505030304"/>
              </a:rPr>
              <a:t>b</a:t>
            </a:r>
            <a:r>
              <a:rPr sz="3450" spc="-130" dirty="0">
                <a:latin typeface="Palatino Linotype" panose="02040502050505030304"/>
                <a:cs typeface="Palatino Linotype" panose="02040502050505030304"/>
              </a:rPr>
              <a:t>l</a:t>
            </a:r>
            <a:r>
              <a:rPr sz="3450" spc="-85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3450" spc="-120" dirty="0">
                <a:latin typeface="Palatino Linotype" panose="02040502050505030304"/>
                <a:cs typeface="Palatino Linotype" panose="02040502050505030304"/>
              </a:rPr>
              <a:t>m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cap="small" spc="-295" dirty="0">
                <a:latin typeface="Palatino Linotype" panose="02040502050505030304"/>
                <a:cs typeface="Palatino Linotype" panose="02040502050505030304"/>
              </a:rPr>
              <a:t>o</a:t>
            </a:r>
            <a:r>
              <a:rPr sz="3450" spc="-85" dirty="0">
                <a:latin typeface="Palatino Linotype" panose="02040502050505030304"/>
                <a:cs typeface="Palatino Linotype" panose="02040502050505030304"/>
              </a:rPr>
              <a:t>f </a:t>
            </a:r>
            <a:r>
              <a:rPr sz="3450" spc="-310" dirty="0">
                <a:latin typeface="Palatino Linotype" panose="02040502050505030304"/>
                <a:cs typeface="Palatino Linotype" panose="02040502050505030304"/>
              </a:rPr>
              <a:t>s</a:t>
            </a:r>
            <a:r>
              <a:rPr sz="3450" spc="-40" dirty="0">
                <a:latin typeface="Palatino Linotype" panose="02040502050505030304"/>
                <a:cs typeface="Palatino Linotype" panose="02040502050505030304"/>
              </a:rPr>
              <a:t>t</a:t>
            </a:r>
            <a:r>
              <a:rPr sz="3450" spc="-105" dirty="0">
                <a:latin typeface="Palatino Linotype" panose="02040502050505030304"/>
                <a:cs typeface="Palatino Linotype" panose="02040502050505030304"/>
              </a:rPr>
              <a:t>r</a:t>
            </a:r>
            <a:r>
              <a:rPr sz="3450" spc="-85" dirty="0">
                <a:latin typeface="Palatino Linotype" panose="02040502050505030304"/>
                <a:cs typeface="Palatino Linotype" panose="02040502050505030304"/>
              </a:rPr>
              <a:t>ee</a:t>
            </a:r>
            <a:r>
              <a:rPr sz="3450" spc="-35" dirty="0">
                <a:latin typeface="Palatino Linotype" panose="02040502050505030304"/>
                <a:cs typeface="Palatino Linotype" panose="02040502050505030304"/>
              </a:rPr>
              <a:t>t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235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3450" spc="-45" dirty="0">
                <a:latin typeface="Palatino Linotype" panose="02040502050505030304"/>
                <a:cs typeface="Palatino Linotype" panose="02040502050505030304"/>
              </a:rPr>
              <a:t>n</a:t>
            </a:r>
            <a:r>
              <a:rPr sz="3450" spc="-35" dirty="0">
                <a:latin typeface="Palatino Linotype" panose="02040502050505030304"/>
                <a:cs typeface="Palatino Linotype" panose="02040502050505030304"/>
              </a:rPr>
              <a:t>i</a:t>
            </a:r>
            <a:r>
              <a:rPr sz="3450" spc="-125" dirty="0">
                <a:latin typeface="Palatino Linotype" panose="02040502050505030304"/>
                <a:cs typeface="Palatino Linotype" panose="02040502050505030304"/>
              </a:rPr>
              <a:t>m</a:t>
            </a:r>
            <a:r>
              <a:rPr sz="3450" spc="-235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3450" spc="-130" dirty="0">
                <a:latin typeface="Palatino Linotype" panose="02040502050505030304"/>
                <a:cs typeface="Palatino Linotype" panose="02040502050505030304"/>
              </a:rPr>
              <a:t>l</a:t>
            </a:r>
            <a:r>
              <a:rPr sz="3450" spc="-310" dirty="0">
                <a:latin typeface="Palatino Linotype" panose="02040502050505030304"/>
                <a:cs typeface="Palatino Linotype" panose="02040502050505030304"/>
              </a:rPr>
              <a:t>s</a:t>
            </a:r>
            <a:r>
              <a:rPr sz="3450" spc="15" dirty="0">
                <a:latin typeface="Palatino Linotype" panose="02040502050505030304"/>
                <a:cs typeface="Palatino Linotype" panose="02040502050505030304"/>
              </a:rPr>
              <a:t>.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370" dirty="0">
                <a:latin typeface="Palatino Linotype" panose="02040502050505030304"/>
                <a:cs typeface="Palatino Linotype" panose="02040502050505030304"/>
              </a:rPr>
              <a:t>W</a:t>
            </a:r>
            <a:r>
              <a:rPr sz="3450" spc="-80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235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3450" spc="-105" dirty="0">
                <a:latin typeface="Palatino Linotype" panose="02040502050505030304"/>
                <a:cs typeface="Palatino Linotype" panose="02040502050505030304"/>
              </a:rPr>
              <a:t>r</a:t>
            </a:r>
            <a:r>
              <a:rPr sz="3450" spc="-80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40" dirty="0">
                <a:latin typeface="Palatino Linotype" panose="02040502050505030304"/>
                <a:cs typeface="Palatino Linotype" panose="02040502050505030304"/>
              </a:rPr>
              <a:t>c</a:t>
            </a:r>
            <a:r>
              <a:rPr sz="3450" cap="small" spc="-295" dirty="0">
                <a:latin typeface="Palatino Linotype" panose="02040502050505030304"/>
                <a:cs typeface="Palatino Linotype" panose="02040502050505030304"/>
              </a:rPr>
              <a:t>o</a:t>
            </a:r>
            <a:r>
              <a:rPr sz="3450" spc="-45" dirty="0">
                <a:latin typeface="Palatino Linotype" panose="02040502050505030304"/>
                <a:cs typeface="Palatino Linotype" panose="02040502050505030304"/>
              </a:rPr>
              <a:t>n</a:t>
            </a:r>
            <a:r>
              <a:rPr sz="3450" spc="-310" dirty="0">
                <a:latin typeface="Palatino Linotype" panose="02040502050505030304"/>
                <a:cs typeface="Palatino Linotype" panose="02040502050505030304"/>
              </a:rPr>
              <a:t>s</a:t>
            </a:r>
            <a:r>
              <a:rPr sz="3450" spc="-40" dirty="0">
                <a:latin typeface="Palatino Linotype" panose="02040502050505030304"/>
                <a:cs typeface="Palatino Linotype" panose="02040502050505030304"/>
              </a:rPr>
              <a:t>t</a:t>
            </a:r>
            <a:r>
              <a:rPr sz="3450" spc="-105" dirty="0">
                <a:latin typeface="Palatino Linotype" panose="02040502050505030304"/>
                <a:cs typeface="Palatino Linotype" panose="02040502050505030304"/>
              </a:rPr>
              <a:t>r</a:t>
            </a:r>
            <a:r>
              <a:rPr sz="3450" spc="-185" dirty="0">
                <a:latin typeface="Palatino Linotype" panose="02040502050505030304"/>
                <a:cs typeface="Palatino Linotype" panose="02040502050505030304"/>
              </a:rPr>
              <a:t>u</a:t>
            </a:r>
            <a:r>
              <a:rPr sz="3450" spc="40" dirty="0">
                <a:latin typeface="Palatino Linotype" panose="02040502050505030304"/>
                <a:cs typeface="Palatino Linotype" panose="02040502050505030304"/>
              </a:rPr>
              <a:t>c</a:t>
            </a:r>
            <a:r>
              <a:rPr sz="3450" spc="-40" dirty="0">
                <a:latin typeface="Palatino Linotype" panose="02040502050505030304"/>
                <a:cs typeface="Palatino Linotype" panose="02040502050505030304"/>
              </a:rPr>
              <a:t>t</a:t>
            </a:r>
            <a:r>
              <a:rPr sz="3450" spc="-35" dirty="0">
                <a:latin typeface="Palatino Linotype" panose="02040502050505030304"/>
                <a:cs typeface="Palatino Linotype" panose="02040502050505030304"/>
              </a:rPr>
              <a:t>i</a:t>
            </a:r>
            <a:r>
              <a:rPr sz="3450" spc="-45" dirty="0">
                <a:latin typeface="Palatino Linotype" panose="02040502050505030304"/>
                <a:cs typeface="Palatino Linotype" panose="02040502050505030304"/>
              </a:rPr>
              <a:t>n</a:t>
            </a:r>
            <a:r>
              <a:rPr sz="3450" spc="20" dirty="0">
                <a:latin typeface="Palatino Linotype" panose="02040502050505030304"/>
                <a:cs typeface="Palatino Linotype" panose="02040502050505030304"/>
              </a:rPr>
              <a:t>g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229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55" dirty="0">
                <a:latin typeface="Palatino Linotype" panose="02040502050505030304"/>
                <a:cs typeface="Palatino Linotype" panose="02040502050505030304"/>
              </a:rPr>
              <a:t>b</a:t>
            </a:r>
            <a:r>
              <a:rPr sz="3450" spc="-105" dirty="0">
                <a:latin typeface="Palatino Linotype" panose="02040502050505030304"/>
                <a:cs typeface="Palatino Linotype" panose="02040502050505030304"/>
              </a:rPr>
              <a:t>r</a:t>
            </a:r>
            <a:r>
              <a:rPr sz="3450" spc="-35" dirty="0">
                <a:latin typeface="Palatino Linotype" panose="02040502050505030304"/>
                <a:cs typeface="Palatino Linotype" panose="02040502050505030304"/>
              </a:rPr>
              <a:t>i</a:t>
            </a:r>
            <a:r>
              <a:rPr sz="3450" spc="-270" dirty="0">
                <a:latin typeface="Palatino Linotype" panose="02040502050505030304"/>
                <a:cs typeface="Palatino Linotype" panose="02040502050505030304"/>
              </a:rPr>
              <a:t>d</a:t>
            </a:r>
            <a:r>
              <a:rPr sz="3450" spc="15" dirty="0">
                <a:latin typeface="Palatino Linotype" panose="02040502050505030304"/>
                <a:cs typeface="Palatino Linotype" panose="02040502050505030304"/>
              </a:rPr>
              <a:t>g</a:t>
            </a:r>
            <a:r>
              <a:rPr sz="3450" spc="-80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40" dirty="0">
                <a:latin typeface="Palatino Linotype" panose="02040502050505030304"/>
                <a:cs typeface="Palatino Linotype" panose="02040502050505030304"/>
              </a:rPr>
              <a:t>t</a:t>
            </a:r>
            <a:r>
              <a:rPr sz="3450" cap="small" spc="-290" dirty="0">
                <a:latin typeface="Palatino Linotype" panose="02040502050505030304"/>
                <a:cs typeface="Palatino Linotype" panose="02040502050505030304"/>
              </a:rPr>
              <a:t>o</a:t>
            </a:r>
            <a:r>
              <a:rPr sz="3450" spc="-1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40" dirty="0">
                <a:latin typeface="Palatino Linotype" panose="02040502050505030304"/>
                <a:cs typeface="Palatino Linotype" panose="02040502050505030304"/>
              </a:rPr>
              <a:t>c</a:t>
            </a:r>
            <a:r>
              <a:rPr sz="3450" cap="small" spc="-295" dirty="0">
                <a:latin typeface="Palatino Linotype" panose="02040502050505030304"/>
                <a:cs typeface="Palatino Linotype" panose="02040502050505030304"/>
              </a:rPr>
              <a:t>o</a:t>
            </a:r>
            <a:r>
              <a:rPr sz="3450" spc="-45" dirty="0">
                <a:latin typeface="Palatino Linotype" panose="02040502050505030304"/>
                <a:cs typeface="Palatino Linotype" panose="02040502050505030304"/>
              </a:rPr>
              <a:t>nn</a:t>
            </a:r>
            <a:r>
              <a:rPr sz="3450" spc="-85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3450" spc="40" dirty="0">
                <a:latin typeface="Palatino Linotype" panose="02040502050505030304"/>
                <a:cs typeface="Palatino Linotype" panose="02040502050505030304"/>
              </a:rPr>
              <a:t>c</a:t>
            </a:r>
            <a:r>
              <a:rPr sz="3450" spc="-35" dirty="0">
                <a:latin typeface="Palatino Linotype" panose="02040502050505030304"/>
                <a:cs typeface="Palatino Linotype" panose="02040502050505030304"/>
              </a:rPr>
              <a:t>t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235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3450" spc="-130" dirty="0">
                <a:latin typeface="Palatino Linotype" panose="02040502050505030304"/>
                <a:cs typeface="Palatino Linotype" panose="02040502050505030304"/>
              </a:rPr>
              <a:t>l</a:t>
            </a:r>
            <a:r>
              <a:rPr sz="3450" spc="-125" dirty="0">
                <a:latin typeface="Palatino Linotype" panose="02040502050505030304"/>
                <a:cs typeface="Palatino Linotype" panose="02040502050505030304"/>
              </a:rPr>
              <a:t>l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cap="small" spc="-295" dirty="0">
                <a:latin typeface="Palatino Linotype" panose="02040502050505030304"/>
                <a:cs typeface="Palatino Linotype" panose="02040502050505030304"/>
              </a:rPr>
              <a:t>o</a:t>
            </a:r>
            <a:r>
              <a:rPr sz="3450" spc="-95" dirty="0">
                <a:latin typeface="Palatino Linotype" panose="02040502050505030304"/>
                <a:cs typeface="Palatino Linotype" panose="02040502050505030304"/>
              </a:rPr>
              <a:t>f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40" dirty="0">
                <a:latin typeface="Palatino Linotype" panose="02040502050505030304"/>
                <a:cs typeface="Palatino Linotype" panose="02040502050505030304"/>
              </a:rPr>
              <a:t>t</a:t>
            </a:r>
            <a:r>
              <a:rPr sz="3450" spc="-114" dirty="0">
                <a:latin typeface="Palatino Linotype" panose="02040502050505030304"/>
                <a:cs typeface="Palatino Linotype" panose="02040502050505030304"/>
              </a:rPr>
              <a:t>h</a:t>
            </a:r>
            <a:r>
              <a:rPr sz="3450" spc="-80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125" dirty="0">
                <a:latin typeface="Palatino Linotype" panose="02040502050505030304"/>
                <a:cs typeface="Palatino Linotype" panose="02040502050505030304"/>
              </a:rPr>
              <a:t>m</a:t>
            </a:r>
            <a:r>
              <a:rPr sz="3450" spc="-35" dirty="0">
                <a:latin typeface="Palatino Linotype" panose="02040502050505030304"/>
                <a:cs typeface="Palatino Linotype" panose="02040502050505030304"/>
              </a:rPr>
              <a:t>i</a:t>
            </a:r>
            <a:r>
              <a:rPr sz="3450" spc="-310" dirty="0">
                <a:latin typeface="Palatino Linotype" panose="02040502050505030304"/>
                <a:cs typeface="Palatino Linotype" panose="02040502050505030304"/>
              </a:rPr>
              <a:t>ss</a:t>
            </a:r>
            <a:r>
              <a:rPr sz="3450" spc="-35" dirty="0">
                <a:latin typeface="Palatino Linotype" panose="02040502050505030304"/>
                <a:cs typeface="Palatino Linotype" panose="02040502050505030304"/>
              </a:rPr>
              <a:t>i</a:t>
            </a:r>
            <a:r>
              <a:rPr sz="3450" spc="-45" dirty="0">
                <a:latin typeface="Palatino Linotype" panose="02040502050505030304"/>
                <a:cs typeface="Palatino Linotype" panose="02040502050505030304"/>
              </a:rPr>
              <a:t>n</a:t>
            </a:r>
            <a:r>
              <a:rPr sz="3450" spc="20" dirty="0">
                <a:latin typeface="Palatino Linotype" panose="02040502050505030304"/>
                <a:cs typeface="Palatino Linotype" panose="02040502050505030304"/>
              </a:rPr>
              <a:t>g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235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3450" spc="-45" dirty="0">
                <a:latin typeface="Palatino Linotype" panose="02040502050505030304"/>
                <a:cs typeface="Palatino Linotype" panose="02040502050505030304"/>
              </a:rPr>
              <a:t>n</a:t>
            </a:r>
            <a:r>
              <a:rPr sz="3450" spc="-35" dirty="0">
                <a:latin typeface="Palatino Linotype" panose="02040502050505030304"/>
                <a:cs typeface="Palatino Linotype" panose="02040502050505030304"/>
              </a:rPr>
              <a:t>i</a:t>
            </a:r>
            <a:r>
              <a:rPr sz="3450" spc="-125" dirty="0">
                <a:latin typeface="Palatino Linotype" panose="02040502050505030304"/>
                <a:cs typeface="Palatino Linotype" panose="02040502050505030304"/>
              </a:rPr>
              <a:t>m</a:t>
            </a:r>
            <a:r>
              <a:rPr sz="3450" spc="-235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3450" spc="-130" dirty="0">
                <a:latin typeface="Palatino Linotype" panose="02040502050505030304"/>
                <a:cs typeface="Palatino Linotype" panose="02040502050505030304"/>
              </a:rPr>
              <a:t>l</a:t>
            </a:r>
            <a:r>
              <a:rPr sz="3450" spc="-305" dirty="0">
                <a:latin typeface="Palatino Linotype" panose="02040502050505030304"/>
                <a:cs typeface="Palatino Linotype" panose="02040502050505030304"/>
              </a:rPr>
              <a:t>s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110" dirty="0">
                <a:latin typeface="Palatino Linotype" panose="02040502050505030304"/>
                <a:cs typeface="Palatino Linotype" panose="02040502050505030304"/>
              </a:rPr>
              <a:t>w</a:t>
            </a:r>
            <a:r>
              <a:rPr sz="3450" spc="-35" dirty="0">
                <a:latin typeface="Palatino Linotype" panose="02040502050505030304"/>
                <a:cs typeface="Palatino Linotype" panose="02040502050505030304"/>
              </a:rPr>
              <a:t>i</a:t>
            </a:r>
            <a:r>
              <a:rPr sz="3450" spc="-40" dirty="0">
                <a:latin typeface="Palatino Linotype" panose="02040502050505030304"/>
                <a:cs typeface="Palatino Linotype" panose="02040502050505030304"/>
              </a:rPr>
              <a:t>t</a:t>
            </a:r>
            <a:r>
              <a:rPr sz="3450" spc="-110" dirty="0">
                <a:latin typeface="Palatino Linotype" panose="02040502050505030304"/>
                <a:cs typeface="Palatino Linotype" panose="02040502050505030304"/>
              </a:rPr>
              <a:t>h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40" dirty="0">
                <a:latin typeface="Palatino Linotype" panose="02040502050505030304"/>
                <a:cs typeface="Palatino Linotype" panose="02040502050505030304"/>
              </a:rPr>
              <a:t>t</a:t>
            </a:r>
            <a:r>
              <a:rPr sz="3450" spc="-114" dirty="0">
                <a:latin typeface="Palatino Linotype" panose="02040502050505030304"/>
                <a:cs typeface="Palatino Linotype" panose="02040502050505030304"/>
              </a:rPr>
              <a:t>h</a:t>
            </a:r>
            <a:r>
              <a:rPr sz="3450" spc="-65" dirty="0">
                <a:latin typeface="Palatino Linotype" panose="02040502050505030304"/>
                <a:cs typeface="Palatino Linotype" panose="02040502050505030304"/>
              </a:rPr>
              <a:t>e </a:t>
            </a:r>
            <a:r>
              <a:rPr sz="3450" spc="-45" dirty="0">
                <a:latin typeface="Palatino Linotype" panose="02040502050505030304"/>
                <a:cs typeface="Palatino Linotype" panose="02040502050505030304"/>
              </a:rPr>
              <a:t>n</a:t>
            </a:r>
            <a:r>
              <a:rPr sz="3450" spc="-185" dirty="0">
                <a:latin typeface="Palatino Linotype" panose="02040502050505030304"/>
                <a:cs typeface="Palatino Linotype" panose="02040502050505030304"/>
              </a:rPr>
              <a:t>u</a:t>
            </a:r>
            <a:r>
              <a:rPr sz="3450" spc="-125" dirty="0">
                <a:latin typeface="Palatino Linotype" panose="02040502050505030304"/>
                <a:cs typeface="Palatino Linotype" panose="02040502050505030304"/>
              </a:rPr>
              <a:t>m</a:t>
            </a:r>
            <a:r>
              <a:rPr sz="3450" spc="-85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3450" spc="-105" dirty="0">
                <a:latin typeface="Palatino Linotype" panose="02040502050505030304"/>
                <a:cs typeface="Palatino Linotype" panose="02040502050505030304"/>
              </a:rPr>
              <a:t>r</a:t>
            </a:r>
            <a:r>
              <a:rPr sz="3450" cap="small" spc="-295" dirty="0">
                <a:latin typeface="Palatino Linotype" panose="02040502050505030304"/>
                <a:cs typeface="Palatino Linotype" panose="02040502050505030304"/>
              </a:rPr>
              <a:t>o</a:t>
            </a:r>
            <a:r>
              <a:rPr sz="3450" spc="-185" dirty="0">
                <a:latin typeface="Palatino Linotype" panose="02040502050505030304"/>
                <a:cs typeface="Palatino Linotype" panose="02040502050505030304"/>
              </a:rPr>
              <a:t>u</a:t>
            </a:r>
            <a:r>
              <a:rPr sz="3450" spc="-305" dirty="0">
                <a:latin typeface="Palatino Linotype" panose="02040502050505030304"/>
                <a:cs typeface="Palatino Linotype" panose="02040502050505030304"/>
              </a:rPr>
              <a:t>s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80" dirty="0">
                <a:latin typeface="Palatino Linotype" panose="02040502050505030304"/>
                <a:cs typeface="Palatino Linotype" panose="02040502050505030304"/>
              </a:rPr>
              <a:t>N</a:t>
            </a:r>
            <a:r>
              <a:rPr sz="3450" spc="100" dirty="0">
                <a:latin typeface="Palatino Linotype" panose="02040502050505030304"/>
                <a:cs typeface="Palatino Linotype" panose="02040502050505030304"/>
              </a:rPr>
              <a:t>G</a:t>
            </a:r>
            <a:r>
              <a:rPr sz="3450" spc="275" dirty="0">
                <a:latin typeface="Palatino Linotype" panose="02040502050505030304"/>
                <a:cs typeface="Palatino Linotype" panose="02040502050505030304"/>
              </a:rPr>
              <a:t>O</a:t>
            </a:r>
            <a:r>
              <a:rPr sz="3450" spc="-305" dirty="0">
                <a:latin typeface="Palatino Linotype" panose="02040502050505030304"/>
                <a:cs typeface="Palatino Linotype" panose="02040502050505030304"/>
              </a:rPr>
              <a:t>s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40" dirty="0">
                <a:latin typeface="Palatino Linotype" panose="02040502050505030304"/>
                <a:cs typeface="Palatino Linotype" panose="02040502050505030304"/>
              </a:rPr>
              <a:t>t</a:t>
            </a:r>
            <a:r>
              <a:rPr sz="3450" spc="-114" dirty="0">
                <a:latin typeface="Palatino Linotype" panose="02040502050505030304"/>
                <a:cs typeface="Palatino Linotype" panose="02040502050505030304"/>
              </a:rPr>
              <a:t>h</a:t>
            </a:r>
            <a:r>
              <a:rPr sz="3450" spc="-235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3450" spc="-35" dirty="0">
                <a:latin typeface="Palatino Linotype" panose="02040502050505030304"/>
                <a:cs typeface="Palatino Linotype" panose="02040502050505030304"/>
              </a:rPr>
              <a:t>t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235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3450" spc="-105" dirty="0">
                <a:latin typeface="Palatino Linotype" panose="02040502050505030304"/>
                <a:cs typeface="Palatino Linotype" panose="02040502050505030304"/>
              </a:rPr>
              <a:t>r</a:t>
            </a:r>
            <a:r>
              <a:rPr sz="3450" spc="-80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270" dirty="0">
                <a:latin typeface="Palatino Linotype" panose="02040502050505030304"/>
                <a:cs typeface="Palatino Linotype" panose="02040502050505030304"/>
              </a:rPr>
              <a:t>d</a:t>
            </a:r>
            <a:r>
              <a:rPr sz="3450" spc="-85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3450" spc="-270" dirty="0">
                <a:latin typeface="Palatino Linotype" panose="02040502050505030304"/>
                <a:cs typeface="Palatino Linotype" panose="02040502050505030304"/>
              </a:rPr>
              <a:t>d</a:t>
            </a:r>
            <a:r>
              <a:rPr sz="3450" spc="-35" dirty="0">
                <a:latin typeface="Palatino Linotype" panose="02040502050505030304"/>
                <a:cs typeface="Palatino Linotype" panose="02040502050505030304"/>
              </a:rPr>
              <a:t>i</a:t>
            </a:r>
            <a:r>
              <a:rPr sz="3450" spc="40" dirty="0">
                <a:latin typeface="Palatino Linotype" panose="02040502050505030304"/>
                <a:cs typeface="Palatino Linotype" panose="02040502050505030304"/>
              </a:rPr>
              <a:t>c</a:t>
            </a:r>
            <a:r>
              <a:rPr sz="3450" spc="-235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3450" spc="-40" dirty="0">
                <a:latin typeface="Palatino Linotype" panose="02040502050505030304"/>
                <a:cs typeface="Palatino Linotype" panose="02040502050505030304"/>
              </a:rPr>
              <a:t>t</a:t>
            </a:r>
            <a:r>
              <a:rPr sz="3450" spc="-85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3450" spc="-265" dirty="0">
                <a:latin typeface="Palatino Linotype" panose="02040502050505030304"/>
                <a:cs typeface="Palatino Linotype" panose="02040502050505030304"/>
              </a:rPr>
              <a:t>d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40" dirty="0">
                <a:latin typeface="Palatino Linotype" panose="02040502050505030304"/>
                <a:cs typeface="Palatino Linotype" panose="02040502050505030304"/>
              </a:rPr>
              <a:t>t</a:t>
            </a:r>
            <a:r>
              <a:rPr sz="3450" cap="small" spc="-290" dirty="0">
                <a:latin typeface="Palatino Linotype" panose="02040502050505030304"/>
                <a:cs typeface="Palatino Linotype" panose="02040502050505030304"/>
              </a:rPr>
              <a:t>o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40" dirty="0">
                <a:latin typeface="Palatino Linotype" panose="02040502050505030304"/>
                <a:cs typeface="Palatino Linotype" panose="02040502050505030304"/>
              </a:rPr>
              <a:t>t</a:t>
            </a:r>
            <a:r>
              <a:rPr sz="3450" spc="-114" dirty="0">
                <a:latin typeface="Palatino Linotype" panose="02040502050505030304"/>
                <a:cs typeface="Palatino Linotype" panose="02040502050505030304"/>
              </a:rPr>
              <a:t>h</a:t>
            </a:r>
            <a:r>
              <a:rPr sz="3450" spc="-65" dirty="0">
                <a:latin typeface="Palatino Linotype" panose="02040502050505030304"/>
                <a:cs typeface="Palatino Linotype" panose="02040502050505030304"/>
              </a:rPr>
              <a:t>e </a:t>
            </a:r>
            <a:r>
              <a:rPr sz="3450" spc="-110" dirty="0">
                <a:latin typeface="Palatino Linotype" panose="02040502050505030304"/>
                <a:cs typeface="Palatino Linotype" panose="02040502050505030304"/>
              </a:rPr>
              <a:t>w</a:t>
            </a:r>
            <a:r>
              <a:rPr sz="3450" spc="-85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3450" spc="-130" dirty="0">
                <a:latin typeface="Palatino Linotype" panose="02040502050505030304"/>
                <a:cs typeface="Palatino Linotype" panose="02040502050505030304"/>
              </a:rPr>
              <a:t>l</a:t>
            </a:r>
            <a:r>
              <a:rPr sz="3450" spc="-100" dirty="0">
                <a:latin typeface="Palatino Linotype" panose="02040502050505030304"/>
                <a:cs typeface="Palatino Linotype" panose="02040502050505030304"/>
              </a:rPr>
              <a:t>f</a:t>
            </a:r>
            <a:r>
              <a:rPr sz="3450" spc="-235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3450" spc="-105" dirty="0">
                <a:latin typeface="Palatino Linotype" panose="02040502050505030304"/>
                <a:cs typeface="Palatino Linotype" panose="02040502050505030304"/>
              </a:rPr>
              <a:t>r</a:t>
            </a:r>
            <a:r>
              <a:rPr sz="3450" spc="-80" dirty="0">
                <a:latin typeface="Palatino Linotype" panose="02040502050505030304"/>
                <a:cs typeface="Palatino Linotype" panose="02040502050505030304"/>
              </a:rPr>
              <a:t>e</a:t>
            </a:r>
            <a:endParaRPr sz="3450">
              <a:latin typeface="Palatino Linotype" panose="02040502050505030304"/>
              <a:cs typeface="Palatino Linotype" panose="02040502050505030304"/>
            </a:endParaRPr>
          </a:p>
          <a:p>
            <a:pPr marL="12700" marR="216535">
              <a:lnSpc>
                <a:spcPct val="116000"/>
              </a:lnSpc>
            </a:pPr>
            <a:r>
              <a:rPr sz="3450" cap="small" spc="-295" dirty="0">
                <a:latin typeface="Palatino Linotype" panose="02040502050505030304"/>
                <a:cs typeface="Palatino Linotype" panose="02040502050505030304"/>
              </a:rPr>
              <a:t>o</a:t>
            </a:r>
            <a:r>
              <a:rPr sz="3450" spc="-95" dirty="0">
                <a:latin typeface="Palatino Linotype" panose="02040502050505030304"/>
                <a:cs typeface="Palatino Linotype" panose="02040502050505030304"/>
              </a:rPr>
              <a:t>f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235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3450" spc="-45" dirty="0">
                <a:latin typeface="Palatino Linotype" panose="02040502050505030304"/>
                <a:cs typeface="Palatino Linotype" panose="02040502050505030304"/>
              </a:rPr>
              <a:t>n</a:t>
            </a:r>
            <a:r>
              <a:rPr sz="3450" spc="-35" dirty="0">
                <a:latin typeface="Palatino Linotype" panose="02040502050505030304"/>
                <a:cs typeface="Palatino Linotype" panose="02040502050505030304"/>
              </a:rPr>
              <a:t>i</a:t>
            </a:r>
            <a:r>
              <a:rPr sz="3450" spc="-125" dirty="0">
                <a:latin typeface="Palatino Linotype" panose="02040502050505030304"/>
                <a:cs typeface="Palatino Linotype" panose="02040502050505030304"/>
              </a:rPr>
              <a:t>m</a:t>
            </a:r>
            <a:r>
              <a:rPr sz="3450" spc="-235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3450" spc="-130" dirty="0">
                <a:latin typeface="Palatino Linotype" panose="02040502050505030304"/>
                <a:cs typeface="Palatino Linotype" panose="02040502050505030304"/>
              </a:rPr>
              <a:t>l</a:t>
            </a:r>
            <a:r>
              <a:rPr sz="3450" spc="-305" dirty="0">
                <a:latin typeface="Palatino Linotype" panose="02040502050505030304"/>
                <a:cs typeface="Palatino Linotype" panose="02040502050505030304"/>
              </a:rPr>
              <a:t>s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35" dirty="0">
                <a:latin typeface="Palatino Linotype" panose="02040502050505030304"/>
                <a:cs typeface="Palatino Linotype" panose="02040502050505030304"/>
              </a:rPr>
              <a:t>i</a:t>
            </a:r>
            <a:r>
              <a:rPr sz="3450" spc="-40" dirty="0">
                <a:latin typeface="Palatino Linotype" panose="02040502050505030304"/>
                <a:cs typeface="Palatino Linotype" panose="02040502050505030304"/>
              </a:rPr>
              <a:t>n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20" dirty="0">
                <a:latin typeface="Palatino Linotype" panose="02040502050505030304"/>
                <a:cs typeface="Palatino Linotype" panose="02040502050505030304"/>
              </a:rPr>
              <a:t>o</a:t>
            </a:r>
            <a:r>
              <a:rPr sz="3450" spc="-185" dirty="0">
                <a:latin typeface="Palatino Linotype" panose="02040502050505030304"/>
                <a:cs typeface="Palatino Linotype" panose="02040502050505030304"/>
              </a:rPr>
              <a:t>u</a:t>
            </a:r>
            <a:r>
              <a:rPr sz="3450" spc="-100" dirty="0">
                <a:latin typeface="Palatino Linotype" panose="02040502050505030304"/>
                <a:cs typeface="Palatino Linotype" panose="02040502050505030304"/>
              </a:rPr>
              <a:t>r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310" dirty="0">
                <a:latin typeface="Palatino Linotype" panose="02040502050505030304"/>
                <a:cs typeface="Palatino Linotype" panose="02040502050505030304"/>
              </a:rPr>
              <a:t>s</a:t>
            </a:r>
            <a:r>
              <a:rPr sz="3450" cap="small" spc="-295" dirty="0">
                <a:latin typeface="Palatino Linotype" panose="02040502050505030304"/>
                <a:cs typeface="Palatino Linotype" panose="02040502050505030304"/>
              </a:rPr>
              <a:t>o</a:t>
            </a:r>
            <a:r>
              <a:rPr sz="3450" spc="40" dirty="0">
                <a:latin typeface="Palatino Linotype" panose="02040502050505030304"/>
                <a:cs typeface="Palatino Linotype" panose="02040502050505030304"/>
              </a:rPr>
              <a:t>c</a:t>
            </a:r>
            <a:r>
              <a:rPr sz="3450" spc="-35" dirty="0">
                <a:latin typeface="Palatino Linotype" panose="02040502050505030304"/>
                <a:cs typeface="Palatino Linotype" panose="02040502050505030304"/>
              </a:rPr>
              <a:t>i</a:t>
            </a:r>
            <a:r>
              <a:rPr sz="3450" spc="-85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3450" spc="-40" dirty="0">
                <a:latin typeface="Palatino Linotype" panose="02040502050505030304"/>
                <a:cs typeface="Palatino Linotype" panose="02040502050505030304"/>
              </a:rPr>
              <a:t>t</a:t>
            </a:r>
            <a:r>
              <a:rPr sz="3450" spc="-95" dirty="0">
                <a:latin typeface="Palatino Linotype" panose="02040502050505030304"/>
                <a:cs typeface="Palatino Linotype" panose="02040502050505030304"/>
              </a:rPr>
              <a:t>y</a:t>
            </a:r>
            <a:r>
              <a:rPr sz="3450" spc="15" dirty="0">
                <a:latin typeface="Palatino Linotype" panose="02040502050505030304"/>
                <a:cs typeface="Palatino Linotype" panose="02040502050505030304"/>
              </a:rPr>
              <a:t>,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270" dirty="0">
                <a:latin typeface="Palatino Linotype" panose="02040502050505030304"/>
                <a:cs typeface="Palatino Linotype" panose="02040502050505030304"/>
              </a:rPr>
              <a:t>d</a:t>
            </a:r>
            <a:r>
              <a:rPr sz="3450" spc="-85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3450" spc="-310" dirty="0">
                <a:latin typeface="Palatino Linotype" panose="02040502050505030304"/>
                <a:cs typeface="Palatino Linotype" panose="02040502050505030304"/>
              </a:rPr>
              <a:t>s</a:t>
            </a:r>
            <a:r>
              <a:rPr sz="3450" spc="-240" dirty="0">
                <a:latin typeface="Palatino Linotype" panose="02040502050505030304"/>
                <a:cs typeface="Palatino Linotype" panose="02040502050505030304"/>
              </a:rPr>
              <a:t>p</a:t>
            </a:r>
            <a:r>
              <a:rPr sz="3450" spc="-35" dirty="0">
                <a:latin typeface="Palatino Linotype" panose="02040502050505030304"/>
                <a:cs typeface="Palatino Linotype" panose="02040502050505030304"/>
              </a:rPr>
              <a:t>i</a:t>
            </a:r>
            <a:r>
              <a:rPr sz="3450" spc="-40" dirty="0">
                <a:latin typeface="Palatino Linotype" panose="02040502050505030304"/>
                <a:cs typeface="Palatino Linotype" panose="02040502050505030304"/>
              </a:rPr>
              <a:t>t</a:t>
            </a:r>
            <a:r>
              <a:rPr sz="3450" spc="-80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40" dirty="0">
                <a:latin typeface="Palatino Linotype" panose="02040502050505030304"/>
                <a:cs typeface="Palatino Linotype" panose="02040502050505030304"/>
              </a:rPr>
              <a:t>t</a:t>
            </a:r>
            <a:r>
              <a:rPr sz="3450" spc="-114" dirty="0">
                <a:latin typeface="Palatino Linotype" panose="02040502050505030304"/>
                <a:cs typeface="Palatino Linotype" panose="02040502050505030304"/>
              </a:rPr>
              <a:t>h</a:t>
            </a:r>
            <a:r>
              <a:rPr sz="3450" spc="-80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100" dirty="0">
                <a:latin typeface="Palatino Linotype" panose="02040502050505030304"/>
                <a:cs typeface="Palatino Linotype" panose="02040502050505030304"/>
              </a:rPr>
              <a:t>f</a:t>
            </a:r>
            <a:r>
              <a:rPr sz="3450" spc="-235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3450" spc="40" dirty="0">
                <a:latin typeface="Palatino Linotype" panose="02040502050505030304"/>
                <a:cs typeface="Palatino Linotype" panose="02040502050505030304"/>
              </a:rPr>
              <a:t>c</a:t>
            </a:r>
            <a:r>
              <a:rPr sz="3450" spc="-35" dirty="0">
                <a:latin typeface="Palatino Linotype" panose="02040502050505030304"/>
                <a:cs typeface="Palatino Linotype" panose="02040502050505030304"/>
              </a:rPr>
              <a:t>t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40" dirty="0">
                <a:latin typeface="Palatino Linotype" panose="02040502050505030304"/>
                <a:cs typeface="Palatino Linotype" panose="02040502050505030304"/>
              </a:rPr>
              <a:t>t</a:t>
            </a:r>
            <a:r>
              <a:rPr sz="3450" spc="-114" dirty="0">
                <a:latin typeface="Palatino Linotype" panose="02040502050505030304"/>
                <a:cs typeface="Palatino Linotype" panose="02040502050505030304"/>
              </a:rPr>
              <a:t>h</a:t>
            </a:r>
            <a:r>
              <a:rPr sz="3450" spc="-235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3450" spc="-30" dirty="0">
                <a:latin typeface="Palatino Linotype" panose="02040502050505030304"/>
                <a:cs typeface="Palatino Linotype" panose="02040502050505030304"/>
              </a:rPr>
              <a:t>t </a:t>
            </a:r>
            <a:r>
              <a:rPr sz="3450" spc="-125" dirty="0">
                <a:latin typeface="Palatino Linotype" panose="02040502050505030304"/>
                <a:cs typeface="Palatino Linotype" panose="02040502050505030304"/>
              </a:rPr>
              <a:t>m</a:t>
            </a:r>
            <a:r>
              <a:rPr sz="3450" spc="-235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3450" spc="-45" dirty="0">
                <a:latin typeface="Palatino Linotype" panose="02040502050505030304"/>
                <a:cs typeface="Palatino Linotype" panose="02040502050505030304"/>
              </a:rPr>
              <a:t>n</a:t>
            </a:r>
            <a:r>
              <a:rPr sz="3450" spc="-90" dirty="0">
                <a:latin typeface="Palatino Linotype" panose="02040502050505030304"/>
                <a:cs typeface="Palatino Linotype" panose="02040502050505030304"/>
              </a:rPr>
              <a:t>y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235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3450" spc="-45" dirty="0">
                <a:latin typeface="Palatino Linotype" panose="02040502050505030304"/>
                <a:cs typeface="Palatino Linotype" panose="02040502050505030304"/>
              </a:rPr>
              <a:t>n</a:t>
            </a:r>
            <a:r>
              <a:rPr sz="3450" spc="-35" dirty="0">
                <a:latin typeface="Palatino Linotype" panose="02040502050505030304"/>
                <a:cs typeface="Palatino Linotype" panose="02040502050505030304"/>
              </a:rPr>
              <a:t>i</a:t>
            </a:r>
            <a:r>
              <a:rPr sz="3450" spc="-125" dirty="0">
                <a:latin typeface="Palatino Linotype" panose="02040502050505030304"/>
                <a:cs typeface="Palatino Linotype" panose="02040502050505030304"/>
              </a:rPr>
              <a:t>m</a:t>
            </a:r>
            <a:r>
              <a:rPr sz="3450" spc="-235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3450" spc="-130" dirty="0">
                <a:latin typeface="Palatino Linotype" panose="02040502050505030304"/>
                <a:cs typeface="Palatino Linotype" panose="02040502050505030304"/>
              </a:rPr>
              <a:t>l</a:t>
            </a:r>
            <a:r>
              <a:rPr sz="3450" spc="-305" dirty="0">
                <a:latin typeface="Palatino Linotype" panose="02040502050505030304"/>
                <a:cs typeface="Palatino Linotype" panose="02040502050505030304"/>
              </a:rPr>
              <a:t>s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105" dirty="0">
                <a:latin typeface="Palatino Linotype" panose="02040502050505030304"/>
                <a:cs typeface="Palatino Linotype" panose="02040502050505030304"/>
              </a:rPr>
              <a:t>r</a:t>
            </a:r>
            <a:r>
              <a:rPr sz="3450" spc="-85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3450" spc="-125" dirty="0">
                <a:latin typeface="Palatino Linotype" panose="02040502050505030304"/>
                <a:cs typeface="Palatino Linotype" panose="02040502050505030304"/>
              </a:rPr>
              <a:t>m</a:t>
            </a:r>
            <a:r>
              <a:rPr sz="3450" spc="-235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3450" spc="-35" dirty="0">
                <a:latin typeface="Palatino Linotype" panose="02040502050505030304"/>
                <a:cs typeface="Palatino Linotype" panose="02040502050505030304"/>
              </a:rPr>
              <a:t>i</a:t>
            </a:r>
            <a:r>
              <a:rPr sz="3450" spc="-40" dirty="0">
                <a:latin typeface="Palatino Linotype" panose="02040502050505030304"/>
                <a:cs typeface="Palatino Linotype" panose="02040502050505030304"/>
              </a:rPr>
              <a:t>n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125" dirty="0">
                <a:latin typeface="Palatino Linotype" panose="02040502050505030304"/>
                <a:cs typeface="Palatino Linotype" panose="02040502050505030304"/>
              </a:rPr>
              <a:t>m</a:t>
            </a:r>
            <a:r>
              <a:rPr sz="3450" spc="-35" dirty="0">
                <a:latin typeface="Palatino Linotype" panose="02040502050505030304"/>
                <a:cs typeface="Palatino Linotype" panose="02040502050505030304"/>
              </a:rPr>
              <a:t>i</a:t>
            </a:r>
            <a:r>
              <a:rPr sz="3450" spc="-310" dirty="0">
                <a:latin typeface="Palatino Linotype" panose="02040502050505030304"/>
                <a:cs typeface="Palatino Linotype" panose="02040502050505030304"/>
              </a:rPr>
              <a:t>ss</a:t>
            </a:r>
            <a:r>
              <a:rPr sz="3450" spc="-35" dirty="0">
                <a:latin typeface="Palatino Linotype" panose="02040502050505030304"/>
                <a:cs typeface="Palatino Linotype" panose="02040502050505030304"/>
              </a:rPr>
              <a:t>i</a:t>
            </a:r>
            <a:r>
              <a:rPr sz="3450" spc="-45" dirty="0">
                <a:latin typeface="Palatino Linotype" panose="02040502050505030304"/>
                <a:cs typeface="Palatino Linotype" panose="02040502050505030304"/>
              </a:rPr>
              <a:t>n</a:t>
            </a:r>
            <a:r>
              <a:rPr sz="3450" spc="15" dirty="0">
                <a:latin typeface="Palatino Linotype" panose="02040502050505030304"/>
                <a:cs typeface="Palatino Linotype" panose="02040502050505030304"/>
              </a:rPr>
              <a:t>g</a:t>
            </a:r>
            <a:r>
              <a:rPr sz="3450" spc="15" dirty="0">
                <a:latin typeface="Palatino Linotype" panose="02040502050505030304"/>
                <a:cs typeface="Palatino Linotype" panose="02040502050505030304"/>
              </a:rPr>
              <a:t>.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135" dirty="0">
                <a:latin typeface="Palatino Linotype" panose="02040502050505030304"/>
                <a:cs typeface="Palatino Linotype" panose="02040502050505030304"/>
              </a:rPr>
              <a:t>U</a:t>
            </a:r>
            <a:r>
              <a:rPr sz="3450" spc="-310" dirty="0">
                <a:latin typeface="Palatino Linotype" panose="02040502050505030304"/>
                <a:cs typeface="Palatino Linotype" panose="02040502050505030304"/>
              </a:rPr>
              <a:t>s</a:t>
            </a:r>
            <a:r>
              <a:rPr sz="3450" spc="-85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3450" spc="-105" dirty="0">
                <a:latin typeface="Palatino Linotype" panose="02040502050505030304"/>
                <a:cs typeface="Palatino Linotype" panose="02040502050505030304"/>
              </a:rPr>
              <a:t>r</a:t>
            </a:r>
            <a:r>
              <a:rPr sz="3450" spc="-305" dirty="0">
                <a:latin typeface="Palatino Linotype" panose="02040502050505030304"/>
                <a:cs typeface="Palatino Linotype" panose="02040502050505030304"/>
              </a:rPr>
              <a:t>s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40" dirty="0">
                <a:latin typeface="Palatino Linotype" panose="02040502050505030304"/>
                <a:cs typeface="Palatino Linotype" panose="02040502050505030304"/>
              </a:rPr>
              <a:t>c</a:t>
            </a:r>
            <a:r>
              <a:rPr sz="3450" spc="-235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3450" spc="-40" dirty="0">
                <a:latin typeface="Palatino Linotype" panose="02040502050505030304"/>
                <a:cs typeface="Palatino Linotype" panose="02040502050505030304"/>
              </a:rPr>
              <a:t>n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185" dirty="0">
                <a:latin typeface="Palatino Linotype" panose="02040502050505030304"/>
                <a:cs typeface="Palatino Linotype" panose="02040502050505030304"/>
              </a:rPr>
              <a:t>u</a:t>
            </a:r>
            <a:r>
              <a:rPr sz="3450" spc="-240" dirty="0">
                <a:latin typeface="Palatino Linotype" panose="02040502050505030304"/>
                <a:cs typeface="Palatino Linotype" panose="02040502050505030304"/>
              </a:rPr>
              <a:t>p</a:t>
            </a:r>
            <a:r>
              <a:rPr sz="3450" spc="-130" dirty="0">
                <a:latin typeface="Palatino Linotype" panose="02040502050505030304"/>
                <a:cs typeface="Palatino Linotype" panose="02040502050505030304"/>
              </a:rPr>
              <a:t>l</a:t>
            </a:r>
            <a:r>
              <a:rPr sz="3450" cap="small" spc="-295" dirty="0">
                <a:latin typeface="Palatino Linotype" panose="02040502050505030304"/>
                <a:cs typeface="Palatino Linotype" panose="02040502050505030304"/>
              </a:rPr>
              <a:t>o</a:t>
            </a:r>
            <a:r>
              <a:rPr sz="3450" spc="-235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3450" spc="-190" dirty="0">
                <a:latin typeface="Palatino Linotype" panose="02040502050505030304"/>
                <a:cs typeface="Palatino Linotype" panose="02040502050505030304"/>
              </a:rPr>
              <a:t>d </a:t>
            </a:r>
            <a:r>
              <a:rPr sz="3450" spc="-40" dirty="0">
                <a:latin typeface="Palatino Linotype" panose="02040502050505030304"/>
                <a:cs typeface="Palatino Linotype" panose="02040502050505030304"/>
              </a:rPr>
              <a:t>t</a:t>
            </a:r>
            <a:r>
              <a:rPr sz="3450" spc="-114" dirty="0">
                <a:latin typeface="Palatino Linotype" panose="02040502050505030304"/>
                <a:cs typeface="Palatino Linotype" panose="02040502050505030304"/>
              </a:rPr>
              <a:t>h</a:t>
            </a:r>
            <a:r>
              <a:rPr sz="3450" spc="-85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3450" spc="-35" dirty="0">
                <a:latin typeface="Palatino Linotype" panose="02040502050505030304"/>
                <a:cs typeface="Palatino Linotype" panose="02040502050505030304"/>
              </a:rPr>
              <a:t>i</a:t>
            </a:r>
            <a:r>
              <a:rPr sz="3450" spc="-100" dirty="0">
                <a:latin typeface="Palatino Linotype" panose="02040502050505030304"/>
                <a:cs typeface="Palatino Linotype" panose="02040502050505030304"/>
              </a:rPr>
              <a:t>r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240" dirty="0">
                <a:latin typeface="Palatino Linotype" panose="02040502050505030304"/>
                <a:cs typeface="Palatino Linotype" panose="02040502050505030304"/>
              </a:rPr>
              <a:t>p</a:t>
            </a:r>
            <a:r>
              <a:rPr sz="3450" spc="-105" dirty="0">
                <a:latin typeface="Palatino Linotype" panose="02040502050505030304"/>
                <a:cs typeface="Palatino Linotype" panose="02040502050505030304"/>
              </a:rPr>
              <a:t>r</a:t>
            </a:r>
            <a:r>
              <a:rPr sz="3450" cap="small" spc="-295" dirty="0">
                <a:latin typeface="Palatino Linotype" panose="02040502050505030304"/>
                <a:cs typeface="Palatino Linotype" panose="02040502050505030304"/>
              </a:rPr>
              <a:t>o</a:t>
            </a:r>
            <a:r>
              <a:rPr sz="3450" spc="-270" dirty="0">
                <a:latin typeface="Palatino Linotype" panose="02040502050505030304"/>
                <a:cs typeface="Palatino Linotype" panose="02040502050505030304"/>
              </a:rPr>
              <a:t>d</a:t>
            </a:r>
            <a:r>
              <a:rPr sz="3450" spc="-185" dirty="0">
                <a:latin typeface="Palatino Linotype" panose="02040502050505030304"/>
                <a:cs typeface="Palatino Linotype" panose="02040502050505030304"/>
              </a:rPr>
              <a:t>u</a:t>
            </a:r>
            <a:r>
              <a:rPr sz="3450" spc="40" dirty="0">
                <a:latin typeface="Palatino Linotype" panose="02040502050505030304"/>
                <a:cs typeface="Palatino Linotype" panose="02040502050505030304"/>
              </a:rPr>
              <a:t>c</a:t>
            </a:r>
            <a:r>
              <a:rPr sz="3450" spc="-40" dirty="0">
                <a:latin typeface="Palatino Linotype" panose="02040502050505030304"/>
                <a:cs typeface="Palatino Linotype" panose="02040502050505030304"/>
              </a:rPr>
              <a:t>t</a:t>
            </a:r>
            <a:r>
              <a:rPr sz="3450" spc="-305" dirty="0">
                <a:latin typeface="Palatino Linotype" panose="02040502050505030304"/>
                <a:cs typeface="Palatino Linotype" panose="02040502050505030304"/>
              </a:rPr>
              <a:t>s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105" dirty="0">
                <a:latin typeface="Palatino Linotype" panose="02040502050505030304"/>
                <a:cs typeface="Palatino Linotype" panose="02040502050505030304"/>
              </a:rPr>
              <a:t>r</a:t>
            </a:r>
            <a:r>
              <a:rPr sz="3450" spc="-85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3450" spc="-130" dirty="0">
                <a:latin typeface="Palatino Linotype" panose="02040502050505030304"/>
                <a:cs typeface="Palatino Linotype" panose="02040502050505030304"/>
              </a:rPr>
              <a:t>l</a:t>
            </a:r>
            <a:r>
              <a:rPr sz="3450" spc="-235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3450" spc="-40" dirty="0">
                <a:latin typeface="Palatino Linotype" panose="02040502050505030304"/>
                <a:cs typeface="Palatino Linotype" panose="02040502050505030304"/>
              </a:rPr>
              <a:t>t</a:t>
            </a:r>
            <a:r>
              <a:rPr sz="3450" spc="-85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3450" spc="-265" dirty="0">
                <a:latin typeface="Palatino Linotype" panose="02040502050505030304"/>
                <a:cs typeface="Palatino Linotype" panose="02040502050505030304"/>
              </a:rPr>
              <a:t>d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40" dirty="0">
                <a:latin typeface="Palatino Linotype" panose="02040502050505030304"/>
                <a:cs typeface="Palatino Linotype" panose="02040502050505030304"/>
              </a:rPr>
              <a:t>t</a:t>
            </a:r>
            <a:r>
              <a:rPr sz="3450" cap="small" spc="-290" dirty="0">
                <a:latin typeface="Palatino Linotype" panose="02040502050505030304"/>
                <a:cs typeface="Palatino Linotype" panose="02040502050505030304"/>
              </a:rPr>
              <a:t>o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235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3450" spc="-45" dirty="0">
                <a:latin typeface="Palatino Linotype" panose="02040502050505030304"/>
                <a:cs typeface="Palatino Linotype" panose="02040502050505030304"/>
              </a:rPr>
              <a:t>n</a:t>
            </a:r>
            <a:r>
              <a:rPr sz="3450" spc="-35" dirty="0">
                <a:latin typeface="Palatino Linotype" panose="02040502050505030304"/>
                <a:cs typeface="Palatino Linotype" panose="02040502050505030304"/>
              </a:rPr>
              <a:t>i</a:t>
            </a:r>
            <a:r>
              <a:rPr sz="3450" spc="-125" dirty="0">
                <a:latin typeface="Palatino Linotype" panose="02040502050505030304"/>
                <a:cs typeface="Palatino Linotype" panose="02040502050505030304"/>
              </a:rPr>
              <a:t>m</a:t>
            </a:r>
            <a:r>
              <a:rPr sz="3450" spc="-235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3450" spc="-130" dirty="0">
                <a:latin typeface="Palatino Linotype" panose="02040502050505030304"/>
                <a:cs typeface="Palatino Linotype" panose="02040502050505030304"/>
              </a:rPr>
              <a:t>l</a:t>
            </a:r>
            <a:r>
              <a:rPr sz="3450" spc="-305" dirty="0">
                <a:latin typeface="Palatino Linotype" panose="02040502050505030304"/>
                <a:cs typeface="Palatino Linotype" panose="02040502050505030304"/>
              </a:rPr>
              <a:t>s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235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3450" spc="-305" dirty="0">
                <a:latin typeface="Palatino Linotype" panose="02040502050505030304"/>
                <a:cs typeface="Palatino Linotype" panose="02040502050505030304"/>
              </a:rPr>
              <a:t>s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110" dirty="0">
                <a:latin typeface="Palatino Linotype" panose="02040502050505030304"/>
                <a:cs typeface="Palatino Linotype" panose="02040502050505030304"/>
              </a:rPr>
              <a:t>w</a:t>
            </a:r>
            <a:r>
              <a:rPr sz="3450" spc="-85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3450" spc="-130" dirty="0">
                <a:latin typeface="Palatino Linotype" panose="02040502050505030304"/>
                <a:cs typeface="Palatino Linotype" panose="02040502050505030304"/>
              </a:rPr>
              <a:t>ll</a:t>
            </a:r>
            <a:r>
              <a:rPr sz="3450" spc="15" dirty="0">
                <a:latin typeface="Palatino Linotype" panose="02040502050505030304"/>
                <a:cs typeface="Palatino Linotype" panose="02040502050505030304"/>
              </a:rPr>
              <a:t>.</a:t>
            </a:r>
            <a:endParaRPr sz="3450">
              <a:latin typeface="Palatino Linotype" panose="02040502050505030304"/>
              <a:cs typeface="Palatino Linotype" panose="02040502050505030304"/>
            </a:endParaRPr>
          </a:p>
          <a:p>
            <a:pPr marL="12700" marR="822325">
              <a:lnSpc>
                <a:spcPct val="116000"/>
              </a:lnSpc>
            </a:pPr>
            <a:r>
              <a:rPr sz="3450" spc="195" dirty="0">
                <a:latin typeface="Palatino Linotype" panose="02040502050505030304"/>
                <a:cs typeface="Palatino Linotype" panose="02040502050505030304"/>
              </a:rPr>
              <a:t>C</a:t>
            </a:r>
            <a:r>
              <a:rPr sz="3450" cap="small" spc="-295" dirty="0">
                <a:latin typeface="Palatino Linotype" panose="02040502050505030304"/>
                <a:cs typeface="Palatino Linotype" panose="02040502050505030304"/>
              </a:rPr>
              <a:t>o</a:t>
            </a:r>
            <a:r>
              <a:rPr sz="3450" spc="-45" dirty="0">
                <a:latin typeface="Palatino Linotype" panose="02040502050505030304"/>
                <a:cs typeface="Palatino Linotype" panose="02040502050505030304"/>
              </a:rPr>
              <a:t>n</a:t>
            </a:r>
            <a:r>
              <a:rPr sz="3450" spc="-310" dirty="0">
                <a:latin typeface="Palatino Linotype" panose="02040502050505030304"/>
                <a:cs typeface="Palatino Linotype" panose="02040502050505030304"/>
              </a:rPr>
              <a:t>s</a:t>
            </a:r>
            <a:r>
              <a:rPr sz="3450" spc="-85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3450" spc="-85" dirty="0">
                <a:latin typeface="Palatino Linotype" panose="02040502050505030304"/>
                <a:cs typeface="Palatino Linotype" panose="02040502050505030304"/>
              </a:rPr>
              <a:t>q</a:t>
            </a:r>
            <a:r>
              <a:rPr sz="3450" spc="-185" dirty="0">
                <a:latin typeface="Palatino Linotype" panose="02040502050505030304"/>
                <a:cs typeface="Palatino Linotype" panose="02040502050505030304"/>
              </a:rPr>
              <a:t>u</a:t>
            </a:r>
            <a:r>
              <a:rPr sz="3450" spc="-85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3450" spc="-45" dirty="0">
                <a:latin typeface="Palatino Linotype" panose="02040502050505030304"/>
                <a:cs typeface="Palatino Linotype" panose="02040502050505030304"/>
              </a:rPr>
              <a:t>n</a:t>
            </a:r>
            <a:r>
              <a:rPr sz="3450" spc="-40" dirty="0">
                <a:latin typeface="Palatino Linotype" panose="02040502050505030304"/>
                <a:cs typeface="Palatino Linotype" panose="02040502050505030304"/>
              </a:rPr>
              <a:t>t</a:t>
            </a:r>
            <a:r>
              <a:rPr sz="3450" spc="-130" dirty="0">
                <a:latin typeface="Palatino Linotype" panose="02040502050505030304"/>
                <a:cs typeface="Palatino Linotype" panose="02040502050505030304"/>
              </a:rPr>
              <a:t>l</a:t>
            </a:r>
            <a:r>
              <a:rPr sz="3450" spc="-95" dirty="0">
                <a:latin typeface="Palatino Linotype" panose="02040502050505030304"/>
                <a:cs typeface="Palatino Linotype" panose="02040502050505030304"/>
              </a:rPr>
              <a:t>y</a:t>
            </a:r>
            <a:r>
              <a:rPr sz="3450" spc="15" dirty="0">
                <a:latin typeface="Palatino Linotype" panose="02040502050505030304"/>
                <a:cs typeface="Palatino Linotype" panose="02040502050505030304"/>
              </a:rPr>
              <a:t>,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85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3450" spc="-204" dirty="0">
                <a:latin typeface="Palatino Linotype" panose="02040502050505030304"/>
                <a:cs typeface="Palatino Linotype" panose="02040502050505030304"/>
              </a:rPr>
              <a:t>v</a:t>
            </a:r>
            <a:r>
              <a:rPr sz="3450" spc="-85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3450" spc="-105" dirty="0">
                <a:latin typeface="Palatino Linotype" panose="02040502050505030304"/>
                <a:cs typeface="Palatino Linotype" panose="02040502050505030304"/>
              </a:rPr>
              <a:t>r</a:t>
            </a:r>
            <a:r>
              <a:rPr sz="3450" spc="-90" dirty="0">
                <a:latin typeface="Palatino Linotype" panose="02040502050505030304"/>
                <a:cs typeface="Palatino Linotype" panose="02040502050505030304"/>
              </a:rPr>
              <a:t>y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45" dirty="0">
                <a:latin typeface="Palatino Linotype" panose="02040502050505030304"/>
                <a:cs typeface="Palatino Linotype" panose="02040502050505030304"/>
              </a:rPr>
              <a:t>n</a:t>
            </a:r>
            <a:r>
              <a:rPr sz="3450" spc="-85" dirty="0">
                <a:latin typeface="Palatino Linotype" panose="02040502050505030304"/>
                <a:cs typeface="Palatino Linotype" panose="02040502050505030304"/>
              </a:rPr>
              <a:t>ee</a:t>
            </a:r>
            <a:r>
              <a:rPr sz="3450" spc="-265" dirty="0">
                <a:latin typeface="Palatino Linotype" panose="02040502050505030304"/>
                <a:cs typeface="Palatino Linotype" panose="02040502050505030304"/>
              </a:rPr>
              <a:t>d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40" dirty="0">
                <a:latin typeface="Palatino Linotype" panose="02040502050505030304"/>
                <a:cs typeface="Palatino Linotype" panose="02040502050505030304"/>
              </a:rPr>
              <a:t>c</a:t>
            </a:r>
            <a:r>
              <a:rPr sz="3450" spc="-235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3450" spc="-40" dirty="0">
                <a:latin typeface="Palatino Linotype" panose="02040502050505030304"/>
                <a:cs typeface="Palatino Linotype" panose="02040502050505030304"/>
              </a:rPr>
              <a:t>n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55" dirty="0">
                <a:latin typeface="Palatino Linotype" panose="02040502050505030304"/>
                <a:cs typeface="Palatino Linotype" panose="02040502050505030304"/>
              </a:rPr>
              <a:t>b</a:t>
            </a:r>
            <a:r>
              <a:rPr sz="3450" spc="-80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125" dirty="0">
                <a:latin typeface="Palatino Linotype" panose="02040502050505030304"/>
                <a:cs typeface="Palatino Linotype" panose="02040502050505030304"/>
              </a:rPr>
              <a:t>m</a:t>
            </a:r>
            <a:r>
              <a:rPr sz="3450" spc="-85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3450" spc="-35" dirty="0">
                <a:latin typeface="Palatino Linotype" panose="02040502050505030304"/>
                <a:cs typeface="Palatino Linotype" panose="02040502050505030304"/>
              </a:rPr>
              <a:t>t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55" dirty="0">
                <a:latin typeface="Palatino Linotype" panose="02040502050505030304"/>
                <a:cs typeface="Palatino Linotype" panose="02040502050505030304"/>
              </a:rPr>
              <a:t>b</a:t>
            </a:r>
            <a:r>
              <a:rPr sz="3450" spc="-90" dirty="0">
                <a:latin typeface="Palatino Linotype" panose="02040502050505030304"/>
                <a:cs typeface="Palatino Linotype" panose="02040502050505030304"/>
              </a:rPr>
              <a:t>y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40" dirty="0">
                <a:latin typeface="Palatino Linotype" panose="02040502050505030304"/>
                <a:cs typeface="Palatino Linotype" panose="02040502050505030304"/>
              </a:rPr>
              <a:t>t</a:t>
            </a:r>
            <a:r>
              <a:rPr sz="3450" spc="-114" dirty="0">
                <a:latin typeface="Palatino Linotype" panose="02040502050505030304"/>
                <a:cs typeface="Palatino Linotype" panose="02040502050505030304"/>
              </a:rPr>
              <a:t>h</a:t>
            </a:r>
            <a:r>
              <a:rPr sz="3450" spc="-65" dirty="0">
                <a:latin typeface="Palatino Linotype" panose="02040502050505030304"/>
                <a:cs typeface="Palatino Linotype" panose="02040502050505030304"/>
              </a:rPr>
              <a:t>e </a:t>
            </a:r>
            <a:r>
              <a:rPr sz="3450" spc="-240" dirty="0">
                <a:latin typeface="Palatino Linotype" panose="02040502050505030304"/>
                <a:cs typeface="Palatino Linotype" panose="02040502050505030304"/>
              </a:rPr>
              <a:t>p</a:t>
            </a:r>
            <a:r>
              <a:rPr sz="3450" spc="-105" dirty="0">
                <a:latin typeface="Palatino Linotype" panose="02040502050505030304"/>
                <a:cs typeface="Palatino Linotype" panose="02040502050505030304"/>
              </a:rPr>
              <a:t>r</a:t>
            </a:r>
            <a:r>
              <a:rPr sz="3450" cap="small" spc="-295" dirty="0">
                <a:latin typeface="Palatino Linotype" panose="02040502050505030304"/>
                <a:cs typeface="Palatino Linotype" panose="02040502050505030304"/>
              </a:rPr>
              <a:t>o</a:t>
            </a:r>
            <a:r>
              <a:rPr sz="3450" spc="-270" dirty="0">
                <a:latin typeface="Palatino Linotype" panose="02040502050505030304"/>
                <a:cs typeface="Palatino Linotype" panose="02040502050505030304"/>
              </a:rPr>
              <a:t>d</a:t>
            </a:r>
            <a:r>
              <a:rPr sz="3450" spc="-185" dirty="0">
                <a:latin typeface="Palatino Linotype" panose="02040502050505030304"/>
                <a:cs typeface="Palatino Linotype" panose="02040502050505030304"/>
              </a:rPr>
              <a:t>u</a:t>
            </a:r>
            <a:r>
              <a:rPr sz="3450" spc="40" dirty="0">
                <a:latin typeface="Palatino Linotype" panose="02040502050505030304"/>
                <a:cs typeface="Palatino Linotype" panose="02040502050505030304"/>
              </a:rPr>
              <a:t>c</a:t>
            </a:r>
            <a:r>
              <a:rPr sz="3450" spc="-85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3450" spc="-100" dirty="0">
                <a:latin typeface="Palatino Linotype" panose="02040502050505030304"/>
                <a:cs typeface="Palatino Linotype" panose="02040502050505030304"/>
              </a:rPr>
              <a:t>r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235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3450" spc="-305" dirty="0">
                <a:latin typeface="Palatino Linotype" panose="02040502050505030304"/>
                <a:cs typeface="Palatino Linotype" panose="02040502050505030304"/>
              </a:rPr>
              <a:t>s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110" dirty="0">
                <a:latin typeface="Palatino Linotype" panose="02040502050505030304"/>
                <a:cs typeface="Palatino Linotype" panose="02040502050505030304"/>
              </a:rPr>
              <a:t>w</a:t>
            </a:r>
            <a:r>
              <a:rPr sz="3450" spc="-85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3450" spc="-130" dirty="0">
                <a:latin typeface="Palatino Linotype" panose="02040502050505030304"/>
                <a:cs typeface="Palatino Linotype" panose="02040502050505030304"/>
              </a:rPr>
              <a:t>l</a:t>
            </a:r>
            <a:r>
              <a:rPr sz="3450" spc="-125" dirty="0">
                <a:latin typeface="Palatino Linotype" panose="02040502050505030304"/>
                <a:cs typeface="Palatino Linotype" panose="02040502050505030304"/>
              </a:rPr>
              <a:t>l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235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3450" spc="-305" dirty="0">
                <a:latin typeface="Palatino Linotype" panose="02040502050505030304"/>
                <a:cs typeface="Palatino Linotype" panose="02040502050505030304"/>
              </a:rPr>
              <a:t>s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-40" dirty="0">
                <a:latin typeface="Palatino Linotype" panose="02040502050505030304"/>
                <a:cs typeface="Palatino Linotype" panose="02040502050505030304"/>
              </a:rPr>
              <a:t>t</a:t>
            </a:r>
            <a:r>
              <a:rPr sz="3450" spc="-114" dirty="0">
                <a:latin typeface="Palatino Linotype" panose="02040502050505030304"/>
                <a:cs typeface="Palatino Linotype" panose="02040502050505030304"/>
              </a:rPr>
              <a:t>h</a:t>
            </a:r>
            <a:r>
              <a:rPr sz="3450" spc="-80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345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450" spc="40" dirty="0">
                <a:latin typeface="Palatino Linotype" panose="02040502050505030304"/>
                <a:cs typeface="Palatino Linotype" panose="02040502050505030304"/>
              </a:rPr>
              <a:t>c</a:t>
            </a:r>
            <a:r>
              <a:rPr sz="3450" cap="small" spc="-295" dirty="0">
                <a:latin typeface="Palatino Linotype" panose="02040502050505030304"/>
                <a:cs typeface="Palatino Linotype" panose="02040502050505030304"/>
              </a:rPr>
              <a:t>o</a:t>
            </a:r>
            <a:r>
              <a:rPr sz="3450" spc="-45" dirty="0">
                <a:latin typeface="Palatino Linotype" panose="02040502050505030304"/>
                <a:cs typeface="Palatino Linotype" panose="02040502050505030304"/>
              </a:rPr>
              <a:t>n</a:t>
            </a:r>
            <a:r>
              <a:rPr sz="3450" spc="-310" dirty="0">
                <a:latin typeface="Palatino Linotype" panose="02040502050505030304"/>
                <a:cs typeface="Palatino Linotype" panose="02040502050505030304"/>
              </a:rPr>
              <a:t>s</a:t>
            </a:r>
            <a:r>
              <a:rPr sz="3450" spc="-185" dirty="0">
                <a:latin typeface="Palatino Linotype" panose="02040502050505030304"/>
                <a:cs typeface="Palatino Linotype" panose="02040502050505030304"/>
              </a:rPr>
              <a:t>u</a:t>
            </a:r>
            <a:r>
              <a:rPr sz="3450" spc="-125" dirty="0">
                <a:latin typeface="Palatino Linotype" panose="02040502050505030304"/>
                <a:cs typeface="Palatino Linotype" panose="02040502050505030304"/>
              </a:rPr>
              <a:t>m</a:t>
            </a:r>
            <a:r>
              <a:rPr sz="3450" spc="-85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3450" spc="-105" dirty="0">
                <a:latin typeface="Palatino Linotype" panose="02040502050505030304"/>
                <a:cs typeface="Palatino Linotype" panose="02040502050505030304"/>
              </a:rPr>
              <a:t>r</a:t>
            </a:r>
            <a:r>
              <a:rPr sz="3450" spc="15" dirty="0">
                <a:latin typeface="Palatino Linotype" panose="02040502050505030304"/>
                <a:cs typeface="Palatino Linotype" panose="02040502050505030304"/>
              </a:rPr>
              <a:t>.</a:t>
            </a:r>
            <a:endParaRPr sz="3450">
              <a:latin typeface="Palatino Linotype" panose="02040502050505030304"/>
              <a:cs typeface="Palatino Linotype" panose="020405020505050303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92187" y="7782470"/>
            <a:ext cx="3429000" cy="28575"/>
          </a:xfrm>
          <a:custGeom>
            <a:avLst/>
            <a:gdLst/>
            <a:ahLst/>
            <a:cxnLst/>
            <a:rect l="l" t="t" r="r" b="b"/>
            <a:pathLst>
              <a:path w="3429000" h="28575">
                <a:moveTo>
                  <a:pt x="3428682" y="0"/>
                </a:moveTo>
                <a:lnTo>
                  <a:pt x="1405737" y="0"/>
                </a:lnTo>
                <a:lnTo>
                  <a:pt x="0" y="0"/>
                </a:lnTo>
                <a:lnTo>
                  <a:pt x="0" y="28575"/>
                </a:lnTo>
                <a:lnTo>
                  <a:pt x="1405737" y="28575"/>
                </a:lnTo>
                <a:lnTo>
                  <a:pt x="3428682" y="28575"/>
                </a:lnTo>
                <a:lnTo>
                  <a:pt x="34286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947048" y="8373020"/>
            <a:ext cx="7856220" cy="28575"/>
          </a:xfrm>
          <a:custGeom>
            <a:avLst/>
            <a:gdLst/>
            <a:ahLst/>
            <a:cxnLst/>
            <a:rect l="l" t="t" r="r" b="b"/>
            <a:pathLst>
              <a:path w="7856219" h="28575">
                <a:moveTo>
                  <a:pt x="7856118" y="0"/>
                </a:moveTo>
                <a:lnTo>
                  <a:pt x="5553684" y="0"/>
                </a:lnTo>
                <a:lnTo>
                  <a:pt x="0" y="0"/>
                </a:lnTo>
                <a:lnTo>
                  <a:pt x="0" y="28575"/>
                </a:lnTo>
                <a:lnTo>
                  <a:pt x="5553684" y="28575"/>
                </a:lnTo>
                <a:lnTo>
                  <a:pt x="7856118" y="28575"/>
                </a:lnTo>
                <a:lnTo>
                  <a:pt x="78561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388348" y="8668295"/>
            <a:ext cx="5555615" cy="28575"/>
          </a:xfrm>
          <a:custGeom>
            <a:avLst/>
            <a:gdLst/>
            <a:ahLst/>
            <a:cxnLst/>
            <a:rect l="l" t="t" r="r" b="b"/>
            <a:pathLst>
              <a:path w="5555615" h="28575">
                <a:moveTo>
                  <a:pt x="5555208" y="0"/>
                </a:moveTo>
                <a:lnTo>
                  <a:pt x="3813746" y="0"/>
                </a:lnTo>
                <a:lnTo>
                  <a:pt x="2861703" y="0"/>
                </a:lnTo>
                <a:lnTo>
                  <a:pt x="0" y="0"/>
                </a:lnTo>
                <a:lnTo>
                  <a:pt x="0" y="28575"/>
                </a:lnTo>
                <a:lnTo>
                  <a:pt x="2861703" y="28575"/>
                </a:lnTo>
                <a:lnTo>
                  <a:pt x="3813746" y="28575"/>
                </a:lnTo>
                <a:lnTo>
                  <a:pt x="5555208" y="28575"/>
                </a:lnTo>
                <a:lnTo>
                  <a:pt x="55552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801898" y="9258845"/>
            <a:ext cx="5021580" cy="28575"/>
          </a:xfrm>
          <a:custGeom>
            <a:avLst/>
            <a:gdLst/>
            <a:ahLst/>
            <a:cxnLst/>
            <a:rect l="l" t="t" r="r" b="b"/>
            <a:pathLst>
              <a:path w="5021580" h="28575">
                <a:moveTo>
                  <a:pt x="5020970" y="0"/>
                </a:moveTo>
                <a:lnTo>
                  <a:pt x="3544963" y="0"/>
                </a:lnTo>
                <a:lnTo>
                  <a:pt x="717677" y="0"/>
                </a:lnTo>
                <a:lnTo>
                  <a:pt x="0" y="0"/>
                </a:lnTo>
                <a:lnTo>
                  <a:pt x="0" y="28575"/>
                </a:lnTo>
                <a:lnTo>
                  <a:pt x="717677" y="28575"/>
                </a:lnTo>
                <a:lnTo>
                  <a:pt x="3544963" y="28575"/>
                </a:lnTo>
                <a:lnTo>
                  <a:pt x="5020970" y="28575"/>
                </a:lnTo>
                <a:lnTo>
                  <a:pt x="50209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270249" y="1337205"/>
            <a:ext cx="410210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b="1" spc="290" dirty="0">
                <a:latin typeface="Calibri" panose="020F0502020204030204"/>
                <a:cs typeface="Calibri" panose="020F0502020204030204"/>
              </a:rPr>
              <a:t>Reference</a:t>
            </a:r>
            <a:endParaRPr sz="7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92196" y="1323975"/>
            <a:ext cx="3285490" cy="28575"/>
          </a:xfrm>
          <a:custGeom>
            <a:avLst/>
            <a:gdLst/>
            <a:ahLst/>
            <a:cxnLst/>
            <a:rect l="l" t="t" r="r" b="b"/>
            <a:pathLst>
              <a:path w="3285490" h="28575">
                <a:moveTo>
                  <a:pt x="3285065" y="28574"/>
                </a:moveTo>
                <a:lnTo>
                  <a:pt x="0" y="28574"/>
                </a:lnTo>
                <a:lnTo>
                  <a:pt x="0" y="0"/>
                </a:lnTo>
                <a:lnTo>
                  <a:pt x="3285065" y="0"/>
                </a:lnTo>
                <a:lnTo>
                  <a:pt x="3285065" y="285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922874" y="974756"/>
            <a:ext cx="3767454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0" u="heavy" spc="-9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1"/>
              </a:rPr>
              <a:t>h</a:t>
            </a:r>
            <a:r>
              <a:rPr sz="2500" b="0" u="heavy" spc="-3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1"/>
              </a:rPr>
              <a:t>tt</a:t>
            </a:r>
            <a:r>
              <a:rPr sz="2500" b="0" spc="-180" dirty="0">
                <a:latin typeface="Palatino Linotype" panose="02040502050505030304"/>
                <a:cs typeface="Palatino Linotype" panose="02040502050505030304"/>
                <a:hlinkClick r:id="rId1"/>
              </a:rPr>
              <a:t>p</a:t>
            </a:r>
            <a:r>
              <a:rPr sz="2500" b="0" spc="5" dirty="0">
                <a:latin typeface="Palatino Linotype" panose="02040502050505030304"/>
                <a:cs typeface="Palatino Linotype" panose="02040502050505030304"/>
                <a:hlinkClick r:id="rId1"/>
              </a:rPr>
              <a:t>:</a:t>
            </a:r>
            <a:r>
              <a:rPr sz="2500" b="0" spc="5" dirty="0">
                <a:latin typeface="Palatino Linotype" panose="02040502050505030304"/>
                <a:cs typeface="Palatino Linotype" panose="02040502050505030304"/>
                <a:hlinkClick r:id="rId1"/>
              </a:rPr>
              <a:t>//</a:t>
            </a:r>
            <a:r>
              <a:rPr sz="2500" b="0" spc="-175" dirty="0">
                <a:latin typeface="Palatino Linotype" panose="02040502050505030304"/>
                <a:cs typeface="Palatino Linotype" panose="02040502050505030304"/>
                <a:hlinkClick r:id="rId1"/>
              </a:rPr>
              <a:t>a</a:t>
            </a:r>
            <a:r>
              <a:rPr sz="2500" b="0" spc="-40" dirty="0">
                <a:latin typeface="Palatino Linotype" panose="02040502050505030304"/>
                <a:cs typeface="Palatino Linotype" panose="02040502050505030304"/>
                <a:hlinkClick r:id="rId1"/>
              </a:rPr>
              <a:t>n</a:t>
            </a:r>
            <a:r>
              <a:rPr sz="2500" b="0" spc="-25" dirty="0">
                <a:latin typeface="Palatino Linotype" panose="02040502050505030304"/>
                <a:cs typeface="Palatino Linotype" panose="02040502050505030304"/>
                <a:hlinkClick r:id="rId1"/>
              </a:rPr>
              <a:t>i</a:t>
            </a:r>
            <a:r>
              <a:rPr sz="2500" b="0" spc="-100" dirty="0">
                <a:latin typeface="Palatino Linotype" panose="02040502050505030304"/>
                <a:cs typeface="Palatino Linotype" panose="02040502050505030304"/>
                <a:hlinkClick r:id="rId1"/>
              </a:rPr>
              <a:t>m</a:t>
            </a:r>
            <a:r>
              <a:rPr sz="2500" b="0" spc="-175" dirty="0">
                <a:latin typeface="Palatino Linotype" panose="02040502050505030304"/>
                <a:cs typeface="Palatino Linotype" panose="02040502050505030304"/>
                <a:hlinkClick r:id="rId1"/>
              </a:rPr>
              <a:t>a</a:t>
            </a:r>
            <a:r>
              <a:rPr sz="2500" b="0" spc="-95" dirty="0">
                <a:latin typeface="Palatino Linotype" panose="02040502050505030304"/>
                <a:cs typeface="Palatino Linotype" panose="02040502050505030304"/>
                <a:hlinkClick r:id="rId1"/>
              </a:rPr>
              <a:t>l</a:t>
            </a:r>
            <a:r>
              <a:rPr sz="2500" b="0" spc="-90" dirty="0">
                <a:latin typeface="Palatino Linotype" panose="02040502050505030304"/>
                <a:cs typeface="Palatino Linotype" panose="02040502050505030304"/>
                <a:hlinkClick r:id="rId1"/>
              </a:rPr>
              <a:t>h</a:t>
            </a:r>
            <a:r>
              <a:rPr sz="2500" b="0" spc="-70" dirty="0">
                <a:latin typeface="Palatino Linotype" panose="02040502050505030304"/>
                <a:cs typeface="Palatino Linotype" panose="02040502050505030304"/>
                <a:hlinkClick r:id="rId1"/>
              </a:rPr>
              <a:t>e</a:t>
            </a:r>
            <a:r>
              <a:rPr sz="2500" b="0" spc="-175" dirty="0">
                <a:latin typeface="Palatino Linotype" panose="02040502050505030304"/>
                <a:cs typeface="Palatino Linotype" panose="02040502050505030304"/>
                <a:hlinkClick r:id="rId1"/>
              </a:rPr>
              <a:t>a</a:t>
            </a:r>
            <a:r>
              <a:rPr sz="2500" b="0" spc="-95" dirty="0">
                <a:latin typeface="Palatino Linotype" panose="02040502050505030304"/>
                <a:cs typeface="Palatino Linotype" panose="02040502050505030304"/>
                <a:hlinkClick r:id="rId1"/>
              </a:rPr>
              <a:t>l</a:t>
            </a:r>
            <a:r>
              <a:rPr sz="2500" b="0" spc="-30" dirty="0">
                <a:latin typeface="Palatino Linotype" panose="02040502050505030304"/>
                <a:cs typeface="Palatino Linotype" panose="02040502050505030304"/>
                <a:hlinkClick r:id="rId1"/>
              </a:rPr>
              <a:t>t</a:t>
            </a:r>
            <a:r>
              <a:rPr sz="2500" b="0" spc="-90" dirty="0">
                <a:latin typeface="Palatino Linotype" panose="02040502050505030304"/>
                <a:cs typeface="Palatino Linotype" panose="02040502050505030304"/>
                <a:hlinkClick r:id="rId1"/>
              </a:rPr>
              <a:t>h</a:t>
            </a:r>
            <a:r>
              <a:rPr sz="2500" b="0" spc="25" dirty="0">
                <a:latin typeface="Palatino Linotype" panose="02040502050505030304"/>
                <a:cs typeface="Palatino Linotype" panose="02040502050505030304"/>
                <a:hlinkClick r:id="rId1"/>
              </a:rPr>
              <a:t>c</a:t>
            </a:r>
            <a:r>
              <a:rPr sz="2500" b="0" spc="-175" dirty="0">
                <a:latin typeface="Palatino Linotype" panose="02040502050505030304"/>
                <a:cs typeface="Palatino Linotype" panose="02040502050505030304"/>
                <a:hlinkClick r:id="rId1"/>
              </a:rPr>
              <a:t>a</a:t>
            </a:r>
            <a:r>
              <a:rPr sz="2500" b="0" spc="-85" dirty="0">
                <a:latin typeface="Palatino Linotype" panose="02040502050505030304"/>
                <a:cs typeface="Palatino Linotype" panose="02040502050505030304"/>
                <a:hlinkClick r:id="rId1"/>
              </a:rPr>
              <a:t>r</a:t>
            </a:r>
            <a:r>
              <a:rPr sz="2500" b="0" spc="-70" dirty="0">
                <a:latin typeface="Palatino Linotype" panose="02040502050505030304"/>
                <a:cs typeface="Palatino Linotype" panose="02040502050505030304"/>
                <a:hlinkClick r:id="rId1"/>
              </a:rPr>
              <a:t>e</a:t>
            </a:r>
            <a:r>
              <a:rPr sz="2500" b="0" spc="5" dirty="0">
                <a:latin typeface="Palatino Linotype" panose="02040502050505030304"/>
                <a:cs typeface="Palatino Linotype" panose="02040502050505030304"/>
                <a:hlinkClick r:id="rId1"/>
              </a:rPr>
              <a:t>.</a:t>
            </a:r>
            <a:r>
              <a:rPr sz="2500" b="0" spc="25" dirty="0">
                <a:latin typeface="Palatino Linotype" panose="02040502050505030304"/>
                <a:cs typeface="Palatino Linotype" panose="02040502050505030304"/>
                <a:hlinkClick r:id="rId1"/>
              </a:rPr>
              <a:t>c</a:t>
            </a:r>
            <a:r>
              <a:rPr sz="2500" b="0" cap="small" spc="-229" dirty="0">
                <a:latin typeface="Palatino Linotype" panose="02040502050505030304"/>
                <a:cs typeface="Palatino Linotype" panose="02040502050505030304"/>
                <a:hlinkClick r:id="rId1"/>
              </a:rPr>
              <a:t>o</a:t>
            </a:r>
            <a:r>
              <a:rPr sz="2500" b="0" spc="-95" dirty="0">
                <a:latin typeface="Palatino Linotype" panose="02040502050505030304"/>
                <a:cs typeface="Palatino Linotype" panose="02040502050505030304"/>
                <a:hlinkClick r:id="rId1"/>
              </a:rPr>
              <a:t>m</a:t>
            </a:r>
            <a:endParaRPr sz="25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392187" y="2709125"/>
            <a:ext cx="7445375" cy="28575"/>
          </a:xfrm>
          <a:custGeom>
            <a:avLst/>
            <a:gdLst/>
            <a:ahLst/>
            <a:cxnLst/>
            <a:rect l="l" t="t" r="r" b="b"/>
            <a:pathLst>
              <a:path w="7445375" h="28575">
                <a:moveTo>
                  <a:pt x="7445108" y="0"/>
                </a:moveTo>
                <a:lnTo>
                  <a:pt x="7092264" y="0"/>
                </a:lnTo>
                <a:lnTo>
                  <a:pt x="2323223" y="0"/>
                </a:lnTo>
                <a:lnTo>
                  <a:pt x="0" y="0"/>
                </a:lnTo>
                <a:lnTo>
                  <a:pt x="0" y="28575"/>
                </a:lnTo>
                <a:lnTo>
                  <a:pt x="2323223" y="28575"/>
                </a:lnTo>
                <a:lnTo>
                  <a:pt x="7092264" y="28575"/>
                </a:lnTo>
                <a:lnTo>
                  <a:pt x="7445108" y="28575"/>
                </a:lnTo>
                <a:lnTo>
                  <a:pt x="74451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922874" y="2359903"/>
            <a:ext cx="79273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u="heavy" spc="-9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2"/>
              </a:rPr>
              <a:t>h</a:t>
            </a:r>
            <a:r>
              <a:rPr sz="2500" u="heavy" spc="-3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2"/>
              </a:rPr>
              <a:t>tt</a:t>
            </a:r>
            <a:r>
              <a:rPr sz="2500" spc="-180" dirty="0">
                <a:latin typeface="Palatino Linotype" panose="02040502050505030304"/>
                <a:cs typeface="Palatino Linotype" panose="02040502050505030304"/>
                <a:hlinkClick r:id="rId2"/>
              </a:rPr>
              <a:t>p</a:t>
            </a:r>
            <a:r>
              <a:rPr sz="2500" spc="-225" dirty="0">
                <a:latin typeface="Palatino Linotype" panose="02040502050505030304"/>
                <a:cs typeface="Palatino Linotype" panose="02040502050505030304"/>
                <a:hlinkClick r:id="rId2"/>
              </a:rPr>
              <a:t>s</a:t>
            </a:r>
            <a:r>
              <a:rPr sz="2500" spc="5" dirty="0">
                <a:latin typeface="Palatino Linotype" panose="02040502050505030304"/>
                <a:cs typeface="Palatino Linotype" panose="02040502050505030304"/>
                <a:hlinkClick r:id="rId2"/>
              </a:rPr>
              <a:t>:</a:t>
            </a:r>
            <a:r>
              <a:rPr sz="2500" spc="5" dirty="0">
                <a:latin typeface="Palatino Linotype" panose="02040502050505030304"/>
                <a:cs typeface="Palatino Linotype" panose="02040502050505030304"/>
                <a:hlinkClick r:id="rId2"/>
              </a:rPr>
              <a:t>//</a:t>
            </a:r>
            <a:r>
              <a:rPr sz="2500" spc="-225" dirty="0">
                <a:latin typeface="Palatino Linotype" panose="02040502050505030304"/>
                <a:cs typeface="Palatino Linotype" panose="02040502050505030304"/>
                <a:hlinkClick r:id="rId2"/>
              </a:rPr>
              <a:t>s</a:t>
            </a:r>
            <a:r>
              <a:rPr sz="2500" spc="-175" dirty="0">
                <a:latin typeface="Palatino Linotype" panose="02040502050505030304"/>
                <a:cs typeface="Palatino Linotype" panose="02040502050505030304"/>
                <a:hlinkClick r:id="rId2"/>
              </a:rPr>
              <a:t>a</a:t>
            </a:r>
            <a:r>
              <a:rPr sz="2500" spc="-85" dirty="0">
                <a:latin typeface="Palatino Linotype" panose="02040502050505030304"/>
                <a:cs typeface="Palatino Linotype" panose="02040502050505030304"/>
                <a:hlinkClick r:id="rId2"/>
              </a:rPr>
              <a:t>r</a:t>
            </a:r>
            <a:r>
              <a:rPr sz="2500" spc="-155" dirty="0">
                <a:latin typeface="Palatino Linotype" panose="02040502050505030304"/>
                <a:cs typeface="Palatino Linotype" panose="02040502050505030304"/>
                <a:hlinkClick r:id="rId2"/>
              </a:rPr>
              <a:t>v</a:t>
            </a:r>
            <a:r>
              <a:rPr sz="2500" cap="small" spc="-229" dirty="0">
                <a:latin typeface="Palatino Linotype" panose="02040502050505030304"/>
                <a:cs typeface="Palatino Linotype" panose="02040502050505030304"/>
                <a:hlinkClick r:id="rId2"/>
              </a:rPr>
              <a:t>o</a:t>
            </a:r>
            <a:r>
              <a:rPr sz="2500" spc="-90" dirty="0">
                <a:latin typeface="Palatino Linotype" panose="02040502050505030304"/>
                <a:cs typeface="Palatino Linotype" panose="02040502050505030304"/>
                <a:hlinkClick r:id="rId2"/>
              </a:rPr>
              <a:t>h</a:t>
            </a:r>
            <a:r>
              <a:rPr sz="2500" spc="-175" dirty="0">
                <a:latin typeface="Palatino Linotype" panose="02040502050505030304"/>
                <a:cs typeface="Palatino Linotype" panose="02040502050505030304"/>
                <a:hlinkClick r:id="rId2"/>
              </a:rPr>
              <a:t>a</a:t>
            </a:r>
            <a:r>
              <a:rPr sz="2500" spc="-100" dirty="0">
                <a:latin typeface="Palatino Linotype" panose="02040502050505030304"/>
                <a:cs typeface="Palatino Linotype" panose="02040502050505030304"/>
                <a:hlinkClick r:id="rId2"/>
              </a:rPr>
              <a:t>m</a:t>
            </a:r>
            <a:r>
              <a:rPr sz="2500" spc="5" dirty="0">
                <a:latin typeface="Palatino Linotype" panose="02040502050505030304"/>
                <a:cs typeface="Palatino Linotype" panose="02040502050505030304"/>
                <a:hlinkClick r:id="rId2"/>
              </a:rPr>
              <a:t>.</a:t>
            </a:r>
            <a:r>
              <a:rPr sz="2500" cap="small" spc="-229" dirty="0">
                <a:latin typeface="Palatino Linotype" panose="02040502050505030304"/>
                <a:cs typeface="Palatino Linotype" panose="02040502050505030304"/>
                <a:hlinkClick r:id="rId2"/>
              </a:rPr>
              <a:t>o</a:t>
            </a:r>
            <a:r>
              <a:rPr sz="2500" spc="-85" dirty="0">
                <a:latin typeface="Palatino Linotype" panose="02040502050505030304"/>
                <a:cs typeface="Palatino Linotype" panose="02040502050505030304"/>
                <a:hlinkClick r:id="rId2"/>
              </a:rPr>
              <a:t>r</a:t>
            </a:r>
            <a:r>
              <a:rPr sz="2500" spc="5" dirty="0">
                <a:latin typeface="Palatino Linotype" panose="02040502050505030304"/>
                <a:cs typeface="Palatino Linotype" panose="02040502050505030304"/>
                <a:hlinkClick r:id="rId2"/>
              </a:rPr>
              <a:t>g</a:t>
            </a:r>
            <a:r>
              <a:rPr sz="2500" spc="5" dirty="0">
                <a:latin typeface="Palatino Linotype" panose="02040502050505030304"/>
                <a:cs typeface="Palatino Linotype" panose="02040502050505030304"/>
                <a:hlinkClick r:id="rId2"/>
              </a:rPr>
              <a:t>/</a:t>
            </a:r>
            <a:r>
              <a:rPr sz="2500" spc="-204" dirty="0">
                <a:latin typeface="Palatino Linotype" panose="02040502050505030304"/>
                <a:cs typeface="Palatino Linotype" panose="02040502050505030304"/>
                <a:hlinkClick r:id="rId2"/>
              </a:rPr>
              <a:t>d</a:t>
            </a:r>
            <a:r>
              <a:rPr sz="2500" cap="small" spc="-229" dirty="0">
                <a:latin typeface="Palatino Linotype" panose="02040502050505030304"/>
                <a:cs typeface="Palatino Linotype" panose="02040502050505030304"/>
                <a:hlinkClick r:id="rId2"/>
              </a:rPr>
              <a:t>o</a:t>
            </a:r>
            <a:r>
              <a:rPr sz="2500" spc="-90" dirty="0">
                <a:latin typeface="Palatino Linotype" panose="02040502050505030304"/>
                <a:cs typeface="Palatino Linotype" panose="02040502050505030304"/>
                <a:hlinkClick r:id="rId2"/>
              </a:rPr>
              <a:t>w</a:t>
            </a:r>
            <a:r>
              <a:rPr sz="2500" spc="-40" dirty="0">
                <a:latin typeface="Palatino Linotype" panose="02040502050505030304"/>
                <a:cs typeface="Palatino Linotype" panose="02040502050505030304"/>
                <a:hlinkClick r:id="rId2"/>
              </a:rPr>
              <a:t>n</a:t>
            </a:r>
            <a:r>
              <a:rPr sz="2500" spc="-95" dirty="0">
                <a:latin typeface="Palatino Linotype" panose="02040502050505030304"/>
                <a:cs typeface="Palatino Linotype" panose="02040502050505030304"/>
                <a:hlinkClick r:id="rId2"/>
              </a:rPr>
              <a:t>l</a:t>
            </a:r>
            <a:r>
              <a:rPr sz="2500" cap="small" spc="-229" dirty="0">
                <a:latin typeface="Palatino Linotype" panose="02040502050505030304"/>
                <a:cs typeface="Palatino Linotype" panose="02040502050505030304"/>
                <a:hlinkClick r:id="rId2"/>
              </a:rPr>
              <a:t>o</a:t>
            </a:r>
            <a:r>
              <a:rPr sz="2500" spc="-175" dirty="0">
                <a:latin typeface="Palatino Linotype" panose="02040502050505030304"/>
                <a:cs typeface="Palatino Linotype" panose="02040502050505030304"/>
                <a:hlinkClick r:id="rId2"/>
              </a:rPr>
              <a:t>a</a:t>
            </a:r>
            <a:r>
              <a:rPr sz="2500" spc="-204" dirty="0">
                <a:latin typeface="Palatino Linotype" panose="02040502050505030304"/>
                <a:cs typeface="Palatino Linotype" panose="02040502050505030304"/>
                <a:hlinkClick r:id="rId2"/>
              </a:rPr>
              <a:t>d</a:t>
            </a:r>
            <a:r>
              <a:rPr sz="2500" spc="-225" dirty="0">
                <a:latin typeface="Palatino Linotype" panose="02040502050505030304"/>
                <a:cs typeface="Palatino Linotype" panose="02040502050505030304"/>
                <a:hlinkClick r:id="rId2"/>
              </a:rPr>
              <a:t>s</a:t>
            </a:r>
            <a:r>
              <a:rPr sz="2500" spc="5" dirty="0">
                <a:latin typeface="Palatino Linotype" panose="02040502050505030304"/>
                <a:cs typeface="Palatino Linotype" panose="02040502050505030304"/>
                <a:hlinkClick r:id="rId2"/>
              </a:rPr>
              <a:t>/</a:t>
            </a:r>
            <a:r>
              <a:rPr sz="2500" spc="-40" dirty="0">
                <a:latin typeface="Palatino Linotype" panose="02040502050505030304"/>
                <a:cs typeface="Palatino Linotype" panose="02040502050505030304"/>
                <a:hlinkClick r:id="rId2"/>
              </a:rPr>
              <a:t>P</a:t>
            </a:r>
            <a:r>
              <a:rPr sz="2500" spc="-70" dirty="0">
                <a:latin typeface="Palatino Linotype" panose="02040502050505030304"/>
                <a:cs typeface="Palatino Linotype" panose="02040502050505030304"/>
                <a:hlinkClick r:id="rId2"/>
              </a:rPr>
              <a:t>e</a:t>
            </a:r>
            <a:r>
              <a:rPr sz="2500" spc="-30" dirty="0">
                <a:latin typeface="Palatino Linotype" panose="02040502050505030304"/>
                <a:cs typeface="Palatino Linotype" panose="02040502050505030304"/>
                <a:hlinkClick r:id="rId2"/>
              </a:rPr>
              <a:t>t</a:t>
            </a:r>
            <a:r>
              <a:rPr sz="2500" spc="30" dirty="0">
                <a:latin typeface="Palatino Linotype" panose="02040502050505030304"/>
                <a:cs typeface="Palatino Linotype" panose="02040502050505030304"/>
                <a:hlinkClick r:id="rId2"/>
              </a:rPr>
              <a:t>%</a:t>
            </a:r>
            <a:r>
              <a:rPr sz="2500" spc="25" dirty="0">
                <a:latin typeface="Palatino Linotype" panose="02040502050505030304"/>
                <a:cs typeface="Palatino Linotype" panose="02040502050505030304"/>
                <a:hlinkClick r:id="rId2"/>
              </a:rPr>
              <a:t>20</a:t>
            </a:r>
            <a:r>
              <a:rPr sz="2500" spc="90" dirty="0">
                <a:latin typeface="Palatino Linotype" panose="02040502050505030304"/>
                <a:cs typeface="Palatino Linotype" panose="02040502050505030304"/>
                <a:hlinkClick r:id="rId2"/>
              </a:rPr>
              <a:t>D</a:t>
            </a:r>
            <a:r>
              <a:rPr sz="2500" spc="-25" dirty="0">
                <a:latin typeface="Palatino Linotype" panose="02040502050505030304"/>
                <a:cs typeface="Palatino Linotype" panose="02040502050505030304"/>
                <a:hlinkClick r:id="rId2"/>
              </a:rPr>
              <a:t>i</a:t>
            </a:r>
            <a:r>
              <a:rPr sz="2500" spc="-70" dirty="0">
                <a:latin typeface="Palatino Linotype" panose="02040502050505030304"/>
                <a:cs typeface="Palatino Linotype" panose="02040502050505030304"/>
                <a:hlinkClick r:id="rId2"/>
              </a:rPr>
              <a:t>e</a:t>
            </a:r>
            <a:r>
              <a:rPr sz="2500" spc="-30" dirty="0">
                <a:latin typeface="Palatino Linotype" panose="02040502050505030304"/>
                <a:cs typeface="Palatino Linotype" panose="02040502050505030304"/>
                <a:hlinkClick r:id="rId2"/>
              </a:rPr>
              <a:t>t</a:t>
            </a:r>
            <a:r>
              <a:rPr sz="2500" spc="30" dirty="0">
                <a:latin typeface="Palatino Linotype" panose="02040502050505030304"/>
                <a:cs typeface="Palatino Linotype" panose="02040502050505030304"/>
                <a:hlinkClick r:id="rId2"/>
              </a:rPr>
              <a:t>%</a:t>
            </a:r>
            <a:r>
              <a:rPr sz="2500" spc="25" dirty="0">
                <a:latin typeface="Palatino Linotype" panose="02040502050505030304"/>
                <a:cs typeface="Palatino Linotype" panose="02040502050505030304"/>
                <a:hlinkClick r:id="rId2"/>
              </a:rPr>
              <a:t>20</a:t>
            </a:r>
            <a:r>
              <a:rPr sz="2500" spc="130" dirty="0">
                <a:latin typeface="Palatino Linotype" panose="02040502050505030304"/>
                <a:cs typeface="Palatino Linotype" panose="02040502050505030304"/>
                <a:hlinkClick r:id="rId2"/>
              </a:rPr>
              <a:t>C</a:t>
            </a:r>
            <a:r>
              <a:rPr sz="2500" spc="-90" dirty="0">
                <a:latin typeface="Palatino Linotype" panose="02040502050505030304"/>
                <a:cs typeface="Palatino Linotype" panose="02040502050505030304"/>
                <a:hlinkClick r:id="rId2"/>
              </a:rPr>
              <a:t>h</a:t>
            </a:r>
            <a:r>
              <a:rPr sz="2500" spc="-175" dirty="0">
                <a:latin typeface="Palatino Linotype" panose="02040502050505030304"/>
                <a:cs typeface="Palatino Linotype" panose="02040502050505030304"/>
                <a:hlinkClick r:id="rId2"/>
              </a:rPr>
              <a:t>a</a:t>
            </a:r>
            <a:r>
              <a:rPr sz="2500" spc="-85" dirty="0">
                <a:latin typeface="Palatino Linotype" panose="02040502050505030304"/>
                <a:cs typeface="Palatino Linotype" panose="02040502050505030304"/>
                <a:hlinkClick r:id="rId2"/>
              </a:rPr>
              <a:t>r</a:t>
            </a:r>
            <a:r>
              <a:rPr sz="2500" spc="-30" dirty="0">
                <a:latin typeface="Palatino Linotype" panose="02040502050505030304"/>
                <a:cs typeface="Palatino Linotype" panose="02040502050505030304"/>
                <a:hlinkClick r:id="rId2"/>
              </a:rPr>
              <a:t>t</a:t>
            </a:r>
            <a:r>
              <a:rPr sz="2500" spc="5" dirty="0">
                <a:latin typeface="Palatino Linotype" panose="02040502050505030304"/>
                <a:cs typeface="Palatino Linotype" panose="02040502050505030304"/>
                <a:hlinkClick r:id="rId2"/>
              </a:rPr>
              <a:t>.</a:t>
            </a:r>
            <a:r>
              <a:rPr sz="2500" spc="-180" dirty="0">
                <a:latin typeface="Palatino Linotype" panose="02040502050505030304"/>
                <a:cs typeface="Palatino Linotype" panose="02040502050505030304"/>
                <a:hlinkClick r:id="rId2"/>
              </a:rPr>
              <a:t>p</a:t>
            </a:r>
            <a:r>
              <a:rPr sz="2500" spc="-204" dirty="0">
                <a:latin typeface="Palatino Linotype" panose="02040502050505030304"/>
                <a:cs typeface="Palatino Linotype" panose="02040502050505030304"/>
                <a:hlinkClick r:id="rId2"/>
              </a:rPr>
              <a:t>d</a:t>
            </a:r>
            <a:r>
              <a:rPr sz="2500" spc="-75" dirty="0">
                <a:latin typeface="Palatino Linotype" panose="02040502050505030304"/>
                <a:cs typeface="Palatino Linotype" panose="02040502050505030304"/>
                <a:hlinkClick r:id="rId2"/>
              </a:rPr>
              <a:t>f</a:t>
            </a:r>
            <a:endParaRPr sz="25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392187" y="4090250"/>
            <a:ext cx="8639810" cy="28575"/>
          </a:xfrm>
          <a:custGeom>
            <a:avLst/>
            <a:gdLst/>
            <a:ahLst/>
            <a:cxnLst/>
            <a:rect l="l" t="t" r="r" b="b"/>
            <a:pathLst>
              <a:path w="8639810" h="28575">
                <a:moveTo>
                  <a:pt x="8639454" y="0"/>
                </a:moveTo>
                <a:lnTo>
                  <a:pt x="8639454" y="0"/>
                </a:lnTo>
                <a:lnTo>
                  <a:pt x="0" y="0"/>
                </a:lnTo>
                <a:lnTo>
                  <a:pt x="0" y="28575"/>
                </a:lnTo>
                <a:lnTo>
                  <a:pt x="8639454" y="28575"/>
                </a:lnTo>
                <a:lnTo>
                  <a:pt x="86394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922874" y="3741027"/>
            <a:ext cx="912177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u="heavy" spc="-9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3"/>
              </a:rPr>
              <a:t>h</a:t>
            </a:r>
            <a:r>
              <a:rPr sz="2500" u="heavy" spc="-3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3"/>
              </a:rPr>
              <a:t>tt</a:t>
            </a:r>
            <a:r>
              <a:rPr sz="2500" spc="-180" dirty="0">
                <a:latin typeface="Palatino Linotype" panose="02040502050505030304"/>
                <a:cs typeface="Palatino Linotype" panose="02040502050505030304"/>
                <a:hlinkClick r:id="rId3"/>
              </a:rPr>
              <a:t>p</a:t>
            </a:r>
            <a:r>
              <a:rPr sz="2500" spc="-225" dirty="0">
                <a:latin typeface="Palatino Linotype" panose="02040502050505030304"/>
                <a:cs typeface="Palatino Linotype" panose="02040502050505030304"/>
                <a:hlinkClick r:id="rId3"/>
              </a:rPr>
              <a:t>s</a:t>
            </a:r>
            <a:r>
              <a:rPr sz="2500" spc="5" dirty="0">
                <a:latin typeface="Palatino Linotype" panose="02040502050505030304"/>
                <a:cs typeface="Palatino Linotype" panose="02040502050505030304"/>
                <a:hlinkClick r:id="rId3"/>
              </a:rPr>
              <a:t>:</a:t>
            </a:r>
            <a:r>
              <a:rPr sz="2500" spc="5" dirty="0">
                <a:latin typeface="Palatino Linotype" panose="02040502050505030304"/>
                <a:cs typeface="Palatino Linotype" panose="02040502050505030304"/>
                <a:hlinkClick r:id="rId3"/>
              </a:rPr>
              <a:t>//</a:t>
            </a:r>
            <a:r>
              <a:rPr sz="2500" spc="-180" dirty="0">
                <a:latin typeface="Palatino Linotype" panose="02040502050505030304"/>
                <a:cs typeface="Palatino Linotype" panose="02040502050505030304"/>
                <a:hlinkClick r:id="rId3"/>
              </a:rPr>
              <a:t>p</a:t>
            </a:r>
            <a:r>
              <a:rPr sz="2500" spc="-70" dirty="0">
                <a:latin typeface="Palatino Linotype" panose="02040502050505030304"/>
                <a:cs typeface="Palatino Linotype" panose="02040502050505030304"/>
                <a:hlinkClick r:id="rId3"/>
              </a:rPr>
              <a:t>e</a:t>
            </a:r>
            <a:r>
              <a:rPr sz="2500" spc="-30" dirty="0">
                <a:latin typeface="Palatino Linotype" panose="02040502050505030304"/>
                <a:cs typeface="Palatino Linotype" panose="02040502050505030304"/>
                <a:hlinkClick r:id="rId3"/>
              </a:rPr>
              <a:t>t</a:t>
            </a:r>
            <a:r>
              <a:rPr sz="2500" spc="-40" dirty="0">
                <a:latin typeface="Palatino Linotype" panose="02040502050505030304"/>
                <a:cs typeface="Palatino Linotype" panose="02040502050505030304"/>
                <a:hlinkClick r:id="rId3"/>
              </a:rPr>
              <a:t>n</a:t>
            </a:r>
            <a:r>
              <a:rPr sz="2500" spc="-145" dirty="0">
                <a:latin typeface="Palatino Linotype" panose="02040502050505030304"/>
                <a:cs typeface="Palatino Linotype" panose="02040502050505030304"/>
                <a:hlinkClick r:id="rId3"/>
              </a:rPr>
              <a:t>u</a:t>
            </a:r>
            <a:r>
              <a:rPr sz="2500" spc="-30" dirty="0">
                <a:latin typeface="Palatino Linotype" panose="02040502050505030304"/>
                <a:cs typeface="Palatino Linotype" panose="02040502050505030304"/>
                <a:hlinkClick r:id="rId3"/>
              </a:rPr>
              <a:t>t</a:t>
            </a:r>
            <a:r>
              <a:rPr sz="2500" spc="-85" dirty="0">
                <a:latin typeface="Palatino Linotype" panose="02040502050505030304"/>
                <a:cs typeface="Palatino Linotype" panose="02040502050505030304"/>
                <a:hlinkClick r:id="rId3"/>
              </a:rPr>
              <a:t>r</a:t>
            </a:r>
            <a:r>
              <a:rPr sz="2500" spc="-25" dirty="0">
                <a:latin typeface="Palatino Linotype" panose="02040502050505030304"/>
                <a:cs typeface="Palatino Linotype" panose="02040502050505030304"/>
                <a:hlinkClick r:id="rId3"/>
              </a:rPr>
              <a:t>i</a:t>
            </a:r>
            <a:r>
              <a:rPr sz="2500" spc="-30" dirty="0">
                <a:latin typeface="Palatino Linotype" panose="02040502050505030304"/>
                <a:cs typeface="Palatino Linotype" panose="02040502050505030304"/>
                <a:hlinkClick r:id="rId3"/>
              </a:rPr>
              <a:t>t</a:t>
            </a:r>
            <a:r>
              <a:rPr sz="2500" spc="-25" dirty="0">
                <a:latin typeface="Palatino Linotype" panose="02040502050505030304"/>
                <a:cs typeface="Palatino Linotype" panose="02040502050505030304"/>
                <a:hlinkClick r:id="rId3"/>
              </a:rPr>
              <a:t>i</a:t>
            </a:r>
            <a:r>
              <a:rPr sz="2500" spc="-20" dirty="0">
                <a:latin typeface="Palatino Linotype" panose="02040502050505030304"/>
                <a:cs typeface="Palatino Linotype" panose="02040502050505030304"/>
                <a:hlinkClick r:id="rId3"/>
              </a:rPr>
              <a:t>o</a:t>
            </a:r>
            <a:r>
              <a:rPr sz="2500" spc="-40" dirty="0">
                <a:latin typeface="Palatino Linotype" panose="02040502050505030304"/>
                <a:cs typeface="Palatino Linotype" panose="02040502050505030304"/>
                <a:hlinkClick r:id="rId3"/>
              </a:rPr>
              <a:t>n</a:t>
            </a:r>
            <a:r>
              <a:rPr sz="2500" spc="-175" dirty="0">
                <a:latin typeface="Palatino Linotype" panose="02040502050505030304"/>
                <a:cs typeface="Palatino Linotype" panose="02040502050505030304"/>
                <a:hlinkClick r:id="rId3"/>
              </a:rPr>
              <a:t>a</a:t>
            </a:r>
            <a:r>
              <a:rPr sz="2500" spc="-95" dirty="0">
                <a:latin typeface="Palatino Linotype" panose="02040502050505030304"/>
                <a:cs typeface="Palatino Linotype" panose="02040502050505030304"/>
                <a:hlinkClick r:id="rId3"/>
              </a:rPr>
              <a:t>ll</a:t>
            </a:r>
            <a:r>
              <a:rPr sz="2500" spc="-25" dirty="0">
                <a:latin typeface="Palatino Linotype" panose="02040502050505030304"/>
                <a:cs typeface="Palatino Linotype" panose="02040502050505030304"/>
                <a:hlinkClick r:id="rId3"/>
              </a:rPr>
              <a:t>i</a:t>
            </a:r>
            <a:r>
              <a:rPr sz="2500" spc="-175" dirty="0">
                <a:latin typeface="Palatino Linotype" panose="02040502050505030304"/>
                <a:cs typeface="Palatino Linotype" panose="02040502050505030304"/>
                <a:hlinkClick r:id="rId3"/>
              </a:rPr>
              <a:t>a</a:t>
            </a:r>
            <a:r>
              <a:rPr sz="2500" spc="-40" dirty="0">
                <a:latin typeface="Palatino Linotype" panose="02040502050505030304"/>
                <a:cs typeface="Palatino Linotype" panose="02040502050505030304"/>
                <a:hlinkClick r:id="rId3"/>
              </a:rPr>
              <a:t>n</a:t>
            </a:r>
            <a:r>
              <a:rPr sz="2500" spc="25" dirty="0">
                <a:latin typeface="Palatino Linotype" panose="02040502050505030304"/>
                <a:cs typeface="Palatino Linotype" panose="02040502050505030304"/>
                <a:hlinkClick r:id="rId3"/>
              </a:rPr>
              <a:t>c</a:t>
            </a:r>
            <a:r>
              <a:rPr sz="2500" spc="-70" dirty="0">
                <a:latin typeface="Palatino Linotype" panose="02040502050505030304"/>
                <a:cs typeface="Palatino Linotype" panose="02040502050505030304"/>
                <a:hlinkClick r:id="rId3"/>
              </a:rPr>
              <a:t>e</a:t>
            </a:r>
            <a:r>
              <a:rPr sz="2500" spc="5" dirty="0">
                <a:latin typeface="Palatino Linotype" panose="02040502050505030304"/>
                <a:cs typeface="Palatino Linotype" panose="02040502050505030304"/>
                <a:hlinkClick r:id="rId3"/>
              </a:rPr>
              <a:t>.</a:t>
            </a:r>
            <a:r>
              <a:rPr sz="2500" cap="small" spc="-229" dirty="0">
                <a:latin typeface="Palatino Linotype" panose="02040502050505030304"/>
                <a:cs typeface="Palatino Linotype" panose="02040502050505030304"/>
                <a:hlinkClick r:id="rId3"/>
              </a:rPr>
              <a:t>o</a:t>
            </a:r>
            <a:r>
              <a:rPr sz="2500" spc="-85" dirty="0">
                <a:latin typeface="Palatino Linotype" panose="02040502050505030304"/>
                <a:cs typeface="Palatino Linotype" panose="02040502050505030304"/>
                <a:hlinkClick r:id="rId3"/>
              </a:rPr>
              <a:t>r</a:t>
            </a:r>
            <a:r>
              <a:rPr sz="2500" spc="5" dirty="0">
                <a:latin typeface="Palatino Linotype" panose="02040502050505030304"/>
                <a:cs typeface="Palatino Linotype" panose="02040502050505030304"/>
                <a:hlinkClick r:id="rId3"/>
              </a:rPr>
              <a:t>g</a:t>
            </a:r>
            <a:r>
              <a:rPr sz="2500" spc="5" dirty="0">
                <a:latin typeface="Palatino Linotype" panose="02040502050505030304"/>
                <a:cs typeface="Palatino Linotype" panose="02040502050505030304"/>
                <a:hlinkClick r:id="rId3"/>
              </a:rPr>
              <a:t>/</a:t>
            </a:r>
            <a:r>
              <a:rPr sz="2500" spc="-225" dirty="0">
                <a:latin typeface="Palatino Linotype" panose="02040502050505030304"/>
                <a:cs typeface="Palatino Linotype" panose="02040502050505030304"/>
                <a:hlinkClick r:id="rId3"/>
              </a:rPr>
              <a:t>s</a:t>
            </a:r>
            <a:r>
              <a:rPr sz="2500" spc="-25" dirty="0">
                <a:latin typeface="Palatino Linotype" panose="02040502050505030304"/>
                <a:cs typeface="Palatino Linotype" panose="02040502050505030304"/>
                <a:hlinkClick r:id="rId3"/>
              </a:rPr>
              <a:t>i</a:t>
            </a:r>
            <a:r>
              <a:rPr sz="2500" spc="-30" dirty="0">
                <a:latin typeface="Palatino Linotype" panose="02040502050505030304"/>
                <a:cs typeface="Palatino Linotype" panose="02040502050505030304"/>
                <a:hlinkClick r:id="rId3"/>
              </a:rPr>
              <a:t>t</a:t>
            </a:r>
            <a:r>
              <a:rPr sz="2500" spc="-70" dirty="0">
                <a:latin typeface="Palatino Linotype" panose="02040502050505030304"/>
                <a:cs typeface="Palatino Linotype" panose="02040502050505030304"/>
                <a:hlinkClick r:id="rId3"/>
              </a:rPr>
              <a:t>e</a:t>
            </a:r>
            <a:r>
              <a:rPr sz="2500" spc="5" dirty="0">
                <a:latin typeface="Palatino Linotype" panose="02040502050505030304"/>
                <a:cs typeface="Palatino Linotype" panose="02040502050505030304"/>
                <a:hlinkClick r:id="rId3"/>
              </a:rPr>
              <a:t>/</a:t>
            </a:r>
            <a:r>
              <a:rPr sz="2500" spc="-180" dirty="0">
                <a:latin typeface="Palatino Linotype" panose="02040502050505030304"/>
                <a:cs typeface="Palatino Linotype" panose="02040502050505030304"/>
                <a:hlinkClick r:id="rId3"/>
              </a:rPr>
              <a:t>p</a:t>
            </a:r>
            <a:r>
              <a:rPr sz="2500" spc="-40" dirty="0">
                <a:latin typeface="Palatino Linotype" panose="02040502050505030304"/>
                <a:cs typeface="Palatino Linotype" panose="02040502050505030304"/>
                <a:hlinkClick r:id="rId3"/>
              </a:rPr>
              <a:t>n</a:t>
            </a:r>
            <a:r>
              <a:rPr sz="2500" spc="-175" dirty="0">
                <a:latin typeface="Palatino Linotype" panose="02040502050505030304"/>
                <a:cs typeface="Palatino Linotype" panose="02040502050505030304"/>
                <a:hlinkClick r:id="rId3"/>
              </a:rPr>
              <a:t>a</a:t>
            </a:r>
            <a:r>
              <a:rPr sz="2500" spc="-30" dirty="0">
                <a:latin typeface="Palatino Linotype" panose="02040502050505030304"/>
                <a:cs typeface="Palatino Linotype" panose="02040502050505030304"/>
                <a:hlinkClick r:id="rId3"/>
              </a:rPr>
              <a:t>t</a:t>
            </a:r>
            <a:r>
              <a:rPr sz="2500" cap="small" spc="-229" dirty="0">
                <a:latin typeface="Palatino Linotype" panose="02040502050505030304"/>
                <a:cs typeface="Palatino Linotype" panose="02040502050505030304"/>
                <a:hlinkClick r:id="rId3"/>
              </a:rPr>
              <a:t>oo</a:t>
            </a:r>
            <a:r>
              <a:rPr sz="2500" spc="-95" dirty="0">
                <a:latin typeface="Palatino Linotype" panose="02040502050505030304"/>
                <a:cs typeface="Palatino Linotype" panose="02040502050505030304"/>
                <a:hlinkClick r:id="rId3"/>
              </a:rPr>
              <a:t>l</a:t>
            </a:r>
            <a:r>
              <a:rPr sz="2500" spc="5" dirty="0">
                <a:latin typeface="Palatino Linotype" panose="02040502050505030304"/>
                <a:cs typeface="Palatino Linotype" panose="02040502050505030304"/>
                <a:hlinkClick r:id="rId3"/>
              </a:rPr>
              <a:t>/</a:t>
            </a:r>
            <a:r>
              <a:rPr sz="2500" spc="25" dirty="0">
                <a:latin typeface="Palatino Linotype" panose="02040502050505030304"/>
                <a:cs typeface="Palatino Linotype" panose="02040502050505030304"/>
                <a:hlinkClick r:id="rId3"/>
              </a:rPr>
              <a:t>c</a:t>
            </a:r>
            <a:r>
              <a:rPr sz="2500" spc="-85" dirty="0">
                <a:latin typeface="Palatino Linotype" panose="02040502050505030304"/>
                <a:cs typeface="Palatino Linotype" panose="02040502050505030304"/>
                <a:hlinkClick r:id="rId3"/>
              </a:rPr>
              <a:t>r</a:t>
            </a:r>
            <a:r>
              <a:rPr sz="2500" spc="-70" dirty="0">
                <a:latin typeface="Palatino Linotype" panose="02040502050505030304"/>
                <a:cs typeface="Palatino Linotype" panose="02040502050505030304"/>
                <a:hlinkClick r:id="rId3"/>
              </a:rPr>
              <a:t>e</a:t>
            </a:r>
            <a:r>
              <a:rPr sz="2500" spc="-175" dirty="0">
                <a:latin typeface="Palatino Linotype" panose="02040502050505030304"/>
                <a:cs typeface="Palatino Linotype" panose="02040502050505030304"/>
                <a:hlinkClick r:id="rId3"/>
              </a:rPr>
              <a:t>a</a:t>
            </a:r>
            <a:r>
              <a:rPr sz="2500" spc="-30" dirty="0">
                <a:latin typeface="Palatino Linotype" panose="02040502050505030304"/>
                <a:cs typeface="Palatino Linotype" panose="02040502050505030304"/>
                <a:hlinkClick r:id="rId3"/>
              </a:rPr>
              <a:t>t</a:t>
            </a:r>
            <a:r>
              <a:rPr sz="2500" spc="-25" dirty="0">
                <a:latin typeface="Palatino Linotype" panose="02040502050505030304"/>
                <a:cs typeface="Palatino Linotype" panose="02040502050505030304"/>
                <a:hlinkClick r:id="rId3"/>
              </a:rPr>
              <a:t>i</a:t>
            </a:r>
            <a:r>
              <a:rPr sz="2500" spc="-40" dirty="0">
                <a:latin typeface="Palatino Linotype" panose="02040502050505030304"/>
                <a:cs typeface="Palatino Linotype" panose="02040502050505030304"/>
                <a:hlinkClick r:id="rId3"/>
              </a:rPr>
              <a:t>n</a:t>
            </a:r>
            <a:r>
              <a:rPr sz="2500" spc="5" dirty="0">
                <a:latin typeface="Palatino Linotype" panose="02040502050505030304"/>
                <a:cs typeface="Palatino Linotype" panose="02040502050505030304"/>
                <a:hlinkClick r:id="rId3"/>
              </a:rPr>
              <a:t>g</a:t>
            </a:r>
            <a:r>
              <a:rPr sz="2500" spc="275" dirty="0">
                <a:latin typeface="Palatino Linotype" panose="02040502050505030304"/>
                <a:cs typeface="Palatino Linotype" panose="02040502050505030304"/>
                <a:hlinkClick r:id="rId3"/>
              </a:rPr>
              <a:t>-</a:t>
            </a:r>
            <a:r>
              <a:rPr sz="2500" spc="-40" dirty="0">
                <a:latin typeface="Palatino Linotype" panose="02040502050505030304"/>
                <a:cs typeface="Palatino Linotype" panose="02040502050505030304"/>
                <a:hlinkClick r:id="rId3"/>
              </a:rPr>
              <a:t>n</a:t>
            </a:r>
            <a:r>
              <a:rPr sz="2500" spc="-145" dirty="0">
                <a:latin typeface="Palatino Linotype" panose="02040502050505030304"/>
                <a:cs typeface="Palatino Linotype" panose="02040502050505030304"/>
                <a:hlinkClick r:id="rId3"/>
              </a:rPr>
              <a:t>u</a:t>
            </a:r>
            <a:r>
              <a:rPr sz="2500" spc="-30" dirty="0">
                <a:latin typeface="Palatino Linotype" panose="02040502050505030304"/>
                <a:cs typeface="Palatino Linotype" panose="02040502050505030304"/>
                <a:hlinkClick r:id="rId3"/>
              </a:rPr>
              <a:t>t</a:t>
            </a:r>
            <a:r>
              <a:rPr sz="2500" spc="-85" dirty="0">
                <a:latin typeface="Palatino Linotype" panose="02040502050505030304"/>
                <a:cs typeface="Palatino Linotype" panose="02040502050505030304"/>
                <a:hlinkClick r:id="rId3"/>
              </a:rPr>
              <a:t>r</a:t>
            </a:r>
            <a:r>
              <a:rPr sz="2500" spc="-25" dirty="0">
                <a:latin typeface="Palatino Linotype" panose="02040502050505030304"/>
                <a:cs typeface="Palatino Linotype" panose="02040502050505030304"/>
                <a:hlinkClick r:id="rId3"/>
              </a:rPr>
              <a:t>i</a:t>
            </a:r>
            <a:r>
              <a:rPr sz="2500" spc="-30" dirty="0">
                <a:latin typeface="Palatino Linotype" panose="02040502050505030304"/>
                <a:cs typeface="Palatino Linotype" panose="02040502050505030304"/>
                <a:hlinkClick r:id="rId3"/>
              </a:rPr>
              <a:t>t</a:t>
            </a:r>
            <a:r>
              <a:rPr sz="2500" spc="-25" dirty="0">
                <a:latin typeface="Palatino Linotype" panose="02040502050505030304"/>
                <a:cs typeface="Palatino Linotype" panose="02040502050505030304"/>
                <a:hlinkClick r:id="rId3"/>
              </a:rPr>
              <a:t>i</a:t>
            </a:r>
            <a:r>
              <a:rPr sz="2500" spc="-20" dirty="0">
                <a:latin typeface="Palatino Linotype" panose="02040502050505030304"/>
                <a:cs typeface="Palatino Linotype" panose="02040502050505030304"/>
                <a:hlinkClick r:id="rId3"/>
              </a:rPr>
              <a:t>o</a:t>
            </a:r>
            <a:r>
              <a:rPr sz="2500" spc="-40" dirty="0">
                <a:latin typeface="Palatino Linotype" panose="02040502050505030304"/>
                <a:cs typeface="Palatino Linotype" panose="02040502050505030304"/>
                <a:hlinkClick r:id="rId3"/>
              </a:rPr>
              <a:t>n</a:t>
            </a:r>
            <a:r>
              <a:rPr sz="2500" spc="275" dirty="0">
                <a:latin typeface="Palatino Linotype" panose="02040502050505030304"/>
                <a:cs typeface="Palatino Linotype" panose="02040502050505030304"/>
                <a:hlinkClick r:id="rId3"/>
              </a:rPr>
              <a:t>-</a:t>
            </a:r>
            <a:r>
              <a:rPr sz="2500" spc="-180" dirty="0">
                <a:latin typeface="Palatino Linotype" panose="02040502050505030304"/>
                <a:cs typeface="Palatino Linotype" panose="02040502050505030304"/>
                <a:hlinkClick r:id="rId3"/>
              </a:rPr>
              <a:t>p</a:t>
            </a:r>
            <a:r>
              <a:rPr sz="2500" spc="-95" dirty="0">
                <a:latin typeface="Palatino Linotype" panose="02040502050505030304"/>
                <a:cs typeface="Palatino Linotype" panose="02040502050505030304"/>
                <a:hlinkClick r:id="rId3"/>
              </a:rPr>
              <a:t>l</a:t>
            </a:r>
            <a:r>
              <a:rPr sz="2500" spc="-175" dirty="0">
                <a:latin typeface="Palatino Linotype" panose="02040502050505030304"/>
                <a:cs typeface="Palatino Linotype" panose="02040502050505030304"/>
                <a:hlinkClick r:id="rId3"/>
              </a:rPr>
              <a:t>a</a:t>
            </a:r>
            <a:r>
              <a:rPr sz="2500" spc="-40" dirty="0">
                <a:latin typeface="Palatino Linotype" panose="02040502050505030304"/>
                <a:cs typeface="Palatino Linotype" panose="02040502050505030304"/>
                <a:hlinkClick r:id="rId3"/>
              </a:rPr>
              <a:t>n</a:t>
            </a:r>
            <a:r>
              <a:rPr sz="2500" spc="5" dirty="0">
                <a:latin typeface="Palatino Linotype" panose="02040502050505030304"/>
                <a:cs typeface="Palatino Linotype" panose="02040502050505030304"/>
                <a:hlinkClick r:id="rId3"/>
              </a:rPr>
              <a:t>/</a:t>
            </a:r>
            <a:endParaRPr sz="25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392187" y="5471375"/>
            <a:ext cx="5219065" cy="28575"/>
          </a:xfrm>
          <a:custGeom>
            <a:avLst/>
            <a:gdLst/>
            <a:ahLst/>
            <a:cxnLst/>
            <a:rect l="l" t="t" r="r" b="b"/>
            <a:pathLst>
              <a:path w="5219065" h="28575">
                <a:moveTo>
                  <a:pt x="5218493" y="0"/>
                </a:moveTo>
                <a:lnTo>
                  <a:pt x="2768714" y="0"/>
                </a:lnTo>
                <a:lnTo>
                  <a:pt x="1569732" y="0"/>
                </a:lnTo>
                <a:lnTo>
                  <a:pt x="0" y="0"/>
                </a:lnTo>
                <a:lnTo>
                  <a:pt x="0" y="28575"/>
                </a:lnTo>
                <a:lnTo>
                  <a:pt x="1569732" y="28575"/>
                </a:lnTo>
                <a:lnTo>
                  <a:pt x="2768714" y="28575"/>
                </a:lnTo>
                <a:lnTo>
                  <a:pt x="5218493" y="28575"/>
                </a:lnTo>
                <a:lnTo>
                  <a:pt x="52184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922874" y="5122152"/>
            <a:ext cx="570103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u="heavy" spc="-9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4"/>
              </a:rPr>
              <a:t>h</a:t>
            </a:r>
            <a:r>
              <a:rPr sz="2500" u="heavy" spc="-3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4"/>
              </a:rPr>
              <a:t>tt</a:t>
            </a:r>
            <a:r>
              <a:rPr sz="2500" spc="-180" dirty="0">
                <a:latin typeface="Palatino Linotype" panose="02040502050505030304"/>
                <a:cs typeface="Palatino Linotype" panose="02040502050505030304"/>
                <a:hlinkClick r:id="rId4"/>
              </a:rPr>
              <a:t>p</a:t>
            </a:r>
            <a:r>
              <a:rPr sz="2500" spc="-225" dirty="0">
                <a:latin typeface="Palatino Linotype" panose="02040502050505030304"/>
                <a:cs typeface="Palatino Linotype" panose="02040502050505030304"/>
                <a:hlinkClick r:id="rId4"/>
              </a:rPr>
              <a:t>s</a:t>
            </a:r>
            <a:r>
              <a:rPr sz="2500" spc="5" dirty="0">
                <a:latin typeface="Palatino Linotype" panose="02040502050505030304"/>
                <a:cs typeface="Palatino Linotype" panose="02040502050505030304"/>
                <a:hlinkClick r:id="rId4"/>
              </a:rPr>
              <a:t>:</a:t>
            </a:r>
            <a:r>
              <a:rPr sz="2500" spc="5" dirty="0">
                <a:latin typeface="Palatino Linotype" panose="02040502050505030304"/>
                <a:cs typeface="Palatino Linotype" panose="02040502050505030304"/>
                <a:hlinkClick r:id="rId4"/>
              </a:rPr>
              <a:t>//</a:t>
            </a:r>
            <a:r>
              <a:rPr sz="2500" spc="-70" dirty="0">
                <a:latin typeface="Palatino Linotype" panose="02040502050505030304"/>
                <a:cs typeface="Palatino Linotype" panose="02040502050505030304"/>
                <a:hlinkClick r:id="rId4"/>
              </a:rPr>
              <a:t>e</a:t>
            </a:r>
            <a:r>
              <a:rPr sz="2500" spc="-40" dirty="0">
                <a:latin typeface="Palatino Linotype" panose="02040502050505030304"/>
                <a:cs typeface="Palatino Linotype" panose="02040502050505030304"/>
                <a:hlinkClick r:id="rId4"/>
              </a:rPr>
              <a:t>n</a:t>
            </a:r>
            <a:r>
              <a:rPr sz="2500" spc="5" dirty="0">
                <a:latin typeface="Palatino Linotype" panose="02040502050505030304"/>
                <a:cs typeface="Palatino Linotype" panose="02040502050505030304"/>
                <a:hlinkClick r:id="rId4"/>
              </a:rPr>
              <a:t>.</a:t>
            </a:r>
            <a:r>
              <a:rPr sz="2500" spc="-90" dirty="0">
                <a:latin typeface="Palatino Linotype" panose="02040502050505030304"/>
                <a:cs typeface="Palatino Linotype" panose="02040502050505030304"/>
                <a:hlinkClick r:id="rId4"/>
              </a:rPr>
              <a:t>w</a:t>
            </a:r>
            <a:r>
              <a:rPr sz="2500" spc="-25" dirty="0">
                <a:latin typeface="Palatino Linotype" panose="02040502050505030304"/>
                <a:cs typeface="Palatino Linotype" panose="02040502050505030304"/>
                <a:hlinkClick r:id="rId4"/>
              </a:rPr>
              <a:t>i</a:t>
            </a:r>
            <a:r>
              <a:rPr sz="2500" spc="-60" dirty="0">
                <a:latin typeface="Palatino Linotype" panose="02040502050505030304"/>
                <a:cs typeface="Palatino Linotype" panose="02040502050505030304"/>
                <a:hlinkClick r:id="rId4"/>
              </a:rPr>
              <a:t>k</a:t>
            </a:r>
            <a:r>
              <a:rPr sz="2500" spc="-25" dirty="0">
                <a:latin typeface="Palatino Linotype" panose="02040502050505030304"/>
                <a:cs typeface="Palatino Linotype" panose="02040502050505030304"/>
                <a:hlinkClick r:id="rId4"/>
              </a:rPr>
              <a:t>i</a:t>
            </a:r>
            <a:r>
              <a:rPr sz="2500" spc="-180" dirty="0">
                <a:latin typeface="Palatino Linotype" panose="02040502050505030304"/>
                <a:cs typeface="Palatino Linotype" panose="02040502050505030304"/>
                <a:hlinkClick r:id="rId4"/>
              </a:rPr>
              <a:t>p</a:t>
            </a:r>
            <a:r>
              <a:rPr sz="2500" spc="-70" dirty="0">
                <a:latin typeface="Palatino Linotype" panose="02040502050505030304"/>
                <a:cs typeface="Palatino Linotype" panose="02040502050505030304"/>
                <a:hlinkClick r:id="rId4"/>
              </a:rPr>
              <a:t>e</a:t>
            </a:r>
            <a:r>
              <a:rPr sz="2500" spc="-204" dirty="0">
                <a:latin typeface="Palatino Linotype" panose="02040502050505030304"/>
                <a:cs typeface="Palatino Linotype" panose="02040502050505030304"/>
                <a:hlinkClick r:id="rId4"/>
              </a:rPr>
              <a:t>d</a:t>
            </a:r>
            <a:r>
              <a:rPr sz="2500" spc="-25" dirty="0">
                <a:latin typeface="Palatino Linotype" panose="02040502050505030304"/>
                <a:cs typeface="Palatino Linotype" panose="02040502050505030304"/>
                <a:hlinkClick r:id="rId4"/>
              </a:rPr>
              <a:t>i</a:t>
            </a:r>
            <a:r>
              <a:rPr sz="2500" spc="-175" dirty="0">
                <a:latin typeface="Palatino Linotype" panose="02040502050505030304"/>
                <a:cs typeface="Palatino Linotype" panose="02040502050505030304"/>
                <a:hlinkClick r:id="rId4"/>
              </a:rPr>
              <a:t>a</a:t>
            </a:r>
            <a:r>
              <a:rPr sz="2500" spc="5" dirty="0">
                <a:latin typeface="Palatino Linotype" panose="02040502050505030304"/>
                <a:cs typeface="Palatino Linotype" panose="02040502050505030304"/>
                <a:hlinkClick r:id="rId4"/>
              </a:rPr>
              <a:t>.</a:t>
            </a:r>
            <a:r>
              <a:rPr sz="2500" cap="small" spc="-229" dirty="0">
                <a:latin typeface="Palatino Linotype" panose="02040502050505030304"/>
                <a:cs typeface="Palatino Linotype" panose="02040502050505030304"/>
                <a:hlinkClick r:id="rId4"/>
              </a:rPr>
              <a:t>o</a:t>
            </a:r>
            <a:r>
              <a:rPr sz="2500" spc="-85" dirty="0">
                <a:latin typeface="Palatino Linotype" panose="02040502050505030304"/>
                <a:cs typeface="Palatino Linotype" panose="02040502050505030304"/>
                <a:hlinkClick r:id="rId4"/>
              </a:rPr>
              <a:t>r</a:t>
            </a:r>
            <a:r>
              <a:rPr sz="2500" spc="5" dirty="0">
                <a:latin typeface="Palatino Linotype" panose="02040502050505030304"/>
                <a:cs typeface="Palatino Linotype" panose="02040502050505030304"/>
                <a:hlinkClick r:id="rId4"/>
              </a:rPr>
              <a:t>g</a:t>
            </a:r>
            <a:r>
              <a:rPr sz="2500" spc="5" dirty="0">
                <a:latin typeface="Palatino Linotype" panose="02040502050505030304"/>
                <a:cs typeface="Palatino Linotype" panose="02040502050505030304"/>
                <a:hlinkClick r:id="rId4"/>
              </a:rPr>
              <a:t>/</a:t>
            </a:r>
            <a:r>
              <a:rPr sz="2500" spc="-90" dirty="0">
                <a:latin typeface="Palatino Linotype" panose="02040502050505030304"/>
                <a:cs typeface="Palatino Linotype" panose="02040502050505030304"/>
                <a:hlinkClick r:id="rId4"/>
              </a:rPr>
              <a:t>w</a:t>
            </a:r>
            <a:r>
              <a:rPr sz="2500" spc="-25" dirty="0">
                <a:latin typeface="Palatino Linotype" panose="02040502050505030304"/>
                <a:cs typeface="Palatino Linotype" panose="02040502050505030304"/>
                <a:hlinkClick r:id="rId4"/>
              </a:rPr>
              <a:t>i</a:t>
            </a:r>
            <a:r>
              <a:rPr sz="2500" spc="-60" dirty="0">
                <a:latin typeface="Palatino Linotype" panose="02040502050505030304"/>
                <a:cs typeface="Palatino Linotype" panose="02040502050505030304"/>
                <a:hlinkClick r:id="rId4"/>
              </a:rPr>
              <a:t>k</a:t>
            </a:r>
            <a:r>
              <a:rPr sz="2500" spc="-25" dirty="0">
                <a:latin typeface="Palatino Linotype" panose="02040502050505030304"/>
                <a:cs typeface="Palatino Linotype" panose="02040502050505030304"/>
                <a:hlinkClick r:id="rId4"/>
              </a:rPr>
              <a:t>i</a:t>
            </a:r>
            <a:r>
              <a:rPr sz="2500" spc="5" dirty="0">
                <a:latin typeface="Palatino Linotype" panose="02040502050505030304"/>
                <a:cs typeface="Palatino Linotype" panose="02040502050505030304"/>
                <a:hlinkClick r:id="rId4"/>
              </a:rPr>
              <a:t>/</a:t>
            </a:r>
            <a:r>
              <a:rPr sz="2500" spc="25" dirty="0">
                <a:latin typeface="Palatino Linotype" panose="02040502050505030304"/>
                <a:cs typeface="Palatino Linotype" panose="02040502050505030304"/>
                <a:hlinkClick r:id="rId4"/>
              </a:rPr>
              <a:t>V</a:t>
            </a:r>
            <a:r>
              <a:rPr sz="2500" spc="-70" dirty="0">
                <a:latin typeface="Palatino Linotype" panose="02040502050505030304"/>
                <a:cs typeface="Palatino Linotype" panose="02040502050505030304"/>
                <a:hlinkClick r:id="rId4"/>
              </a:rPr>
              <a:t>e</a:t>
            </a:r>
            <a:r>
              <a:rPr sz="2500" spc="-30" dirty="0">
                <a:latin typeface="Palatino Linotype" panose="02040502050505030304"/>
                <a:cs typeface="Palatino Linotype" panose="02040502050505030304"/>
                <a:hlinkClick r:id="rId4"/>
              </a:rPr>
              <a:t>t</a:t>
            </a:r>
            <a:r>
              <a:rPr sz="2500" spc="-70" dirty="0">
                <a:latin typeface="Palatino Linotype" panose="02040502050505030304"/>
                <a:cs typeface="Palatino Linotype" panose="02040502050505030304"/>
                <a:hlinkClick r:id="rId4"/>
              </a:rPr>
              <a:t>e</a:t>
            </a:r>
            <a:r>
              <a:rPr sz="2500" spc="-85" dirty="0">
                <a:latin typeface="Palatino Linotype" panose="02040502050505030304"/>
                <a:cs typeface="Palatino Linotype" panose="02040502050505030304"/>
                <a:hlinkClick r:id="rId4"/>
              </a:rPr>
              <a:t>r</a:t>
            </a:r>
            <a:r>
              <a:rPr sz="2500" spc="-25" dirty="0">
                <a:latin typeface="Palatino Linotype" panose="02040502050505030304"/>
                <a:cs typeface="Palatino Linotype" panose="02040502050505030304"/>
                <a:hlinkClick r:id="rId4"/>
              </a:rPr>
              <a:t>i</a:t>
            </a:r>
            <a:r>
              <a:rPr sz="2500" spc="-40" dirty="0">
                <a:latin typeface="Palatino Linotype" panose="02040502050505030304"/>
                <a:cs typeface="Palatino Linotype" panose="02040502050505030304"/>
                <a:hlinkClick r:id="rId4"/>
              </a:rPr>
              <a:t>n</a:t>
            </a:r>
            <a:r>
              <a:rPr sz="2500" spc="-175" dirty="0">
                <a:latin typeface="Palatino Linotype" panose="02040502050505030304"/>
                <a:cs typeface="Palatino Linotype" panose="02040502050505030304"/>
                <a:hlinkClick r:id="rId4"/>
              </a:rPr>
              <a:t>a</a:t>
            </a:r>
            <a:r>
              <a:rPr sz="2500" spc="-85" dirty="0">
                <a:latin typeface="Palatino Linotype" panose="02040502050505030304"/>
                <a:cs typeface="Palatino Linotype" panose="02040502050505030304"/>
                <a:hlinkClick r:id="rId4"/>
              </a:rPr>
              <a:t>r</a:t>
            </a:r>
            <a:r>
              <a:rPr sz="2500" spc="-25" dirty="0">
                <a:latin typeface="Palatino Linotype" panose="02040502050505030304"/>
                <a:cs typeface="Palatino Linotype" panose="02040502050505030304"/>
                <a:hlinkClick r:id="rId4"/>
              </a:rPr>
              <a:t>i</a:t>
            </a:r>
            <a:r>
              <a:rPr sz="2500" spc="-175" dirty="0">
                <a:latin typeface="Palatino Linotype" panose="02040502050505030304"/>
                <a:cs typeface="Palatino Linotype" panose="02040502050505030304"/>
                <a:hlinkClick r:id="rId4"/>
              </a:rPr>
              <a:t>a</a:t>
            </a:r>
            <a:r>
              <a:rPr sz="2500" spc="-35" dirty="0">
                <a:latin typeface="Palatino Linotype" panose="02040502050505030304"/>
                <a:cs typeface="Palatino Linotype" panose="02040502050505030304"/>
                <a:hlinkClick r:id="rId4"/>
              </a:rPr>
              <a:t>n</a:t>
            </a:r>
            <a:endParaRPr sz="25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92196" y="6852495"/>
            <a:ext cx="6417310" cy="28575"/>
          </a:xfrm>
          <a:custGeom>
            <a:avLst/>
            <a:gdLst/>
            <a:ahLst/>
            <a:cxnLst/>
            <a:rect l="l" t="t" r="r" b="b"/>
            <a:pathLst>
              <a:path w="6417309" h="28575">
                <a:moveTo>
                  <a:pt x="6416855" y="28574"/>
                </a:moveTo>
                <a:lnTo>
                  <a:pt x="0" y="28574"/>
                </a:lnTo>
                <a:lnTo>
                  <a:pt x="0" y="0"/>
                </a:lnTo>
                <a:lnTo>
                  <a:pt x="6416855" y="0"/>
                </a:lnTo>
                <a:lnTo>
                  <a:pt x="6416855" y="285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922874" y="6503277"/>
            <a:ext cx="11052175" cy="2813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u="heavy" spc="-9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5"/>
              </a:rPr>
              <a:t>h</a:t>
            </a:r>
            <a:r>
              <a:rPr sz="2500" u="heavy" spc="-3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5"/>
              </a:rPr>
              <a:t>tt</a:t>
            </a:r>
            <a:r>
              <a:rPr sz="2500" spc="-180" dirty="0">
                <a:latin typeface="Palatino Linotype" panose="02040502050505030304"/>
                <a:cs typeface="Palatino Linotype" panose="02040502050505030304"/>
                <a:hlinkClick r:id="rId5"/>
              </a:rPr>
              <a:t>p</a:t>
            </a:r>
            <a:r>
              <a:rPr sz="2500" spc="-225" dirty="0">
                <a:latin typeface="Palatino Linotype" panose="02040502050505030304"/>
                <a:cs typeface="Palatino Linotype" panose="02040502050505030304"/>
                <a:hlinkClick r:id="rId5"/>
              </a:rPr>
              <a:t>s</a:t>
            </a:r>
            <a:r>
              <a:rPr sz="2500" spc="5" dirty="0">
                <a:latin typeface="Palatino Linotype" panose="02040502050505030304"/>
                <a:cs typeface="Palatino Linotype" panose="02040502050505030304"/>
                <a:hlinkClick r:id="rId5"/>
              </a:rPr>
              <a:t>:</a:t>
            </a:r>
            <a:r>
              <a:rPr sz="2500" spc="5" dirty="0">
                <a:latin typeface="Palatino Linotype" panose="02040502050505030304"/>
                <a:cs typeface="Palatino Linotype" panose="02040502050505030304"/>
                <a:hlinkClick r:id="rId5"/>
              </a:rPr>
              <a:t>//</a:t>
            </a:r>
            <a:r>
              <a:rPr sz="2500" spc="-90" dirty="0">
                <a:latin typeface="Palatino Linotype" panose="02040502050505030304"/>
                <a:cs typeface="Palatino Linotype" panose="02040502050505030304"/>
                <a:hlinkClick r:id="rId5"/>
              </a:rPr>
              <a:t>www</a:t>
            </a:r>
            <a:r>
              <a:rPr sz="2500" spc="5" dirty="0">
                <a:latin typeface="Palatino Linotype" panose="02040502050505030304"/>
                <a:cs typeface="Palatino Linotype" panose="02040502050505030304"/>
                <a:hlinkClick r:id="rId5"/>
              </a:rPr>
              <a:t>.</a:t>
            </a:r>
            <a:r>
              <a:rPr sz="2500" spc="25" dirty="0">
                <a:latin typeface="Palatino Linotype" panose="02040502050505030304"/>
                <a:cs typeface="Palatino Linotype" panose="02040502050505030304"/>
                <a:hlinkClick r:id="rId5"/>
              </a:rPr>
              <a:t>c</a:t>
            </a:r>
            <a:r>
              <a:rPr sz="2500" spc="-175" dirty="0">
                <a:latin typeface="Palatino Linotype" panose="02040502050505030304"/>
                <a:cs typeface="Palatino Linotype" panose="02040502050505030304"/>
                <a:hlinkClick r:id="rId5"/>
              </a:rPr>
              <a:t>a</a:t>
            </a:r>
            <a:r>
              <a:rPr sz="2500" spc="-85" dirty="0">
                <a:latin typeface="Palatino Linotype" panose="02040502050505030304"/>
                <a:cs typeface="Palatino Linotype" panose="02040502050505030304"/>
                <a:hlinkClick r:id="rId5"/>
              </a:rPr>
              <a:t>r</a:t>
            </a:r>
            <a:r>
              <a:rPr sz="2500" spc="-70" dirty="0">
                <a:latin typeface="Palatino Linotype" panose="02040502050505030304"/>
                <a:cs typeface="Palatino Linotype" panose="02040502050505030304"/>
                <a:hlinkClick r:id="rId5"/>
              </a:rPr>
              <a:t>ee</a:t>
            </a:r>
            <a:r>
              <a:rPr sz="2500" spc="-85" dirty="0">
                <a:latin typeface="Palatino Linotype" panose="02040502050505030304"/>
                <a:cs typeface="Palatino Linotype" panose="02040502050505030304"/>
                <a:hlinkClick r:id="rId5"/>
              </a:rPr>
              <a:t>r</a:t>
            </a:r>
            <a:r>
              <a:rPr sz="2500" spc="-225" dirty="0">
                <a:latin typeface="Palatino Linotype" panose="02040502050505030304"/>
                <a:cs typeface="Palatino Linotype" panose="02040502050505030304"/>
                <a:hlinkClick r:id="rId5"/>
              </a:rPr>
              <a:t>s</a:t>
            </a:r>
            <a:r>
              <a:rPr sz="2500" spc="25" dirty="0">
                <a:latin typeface="Palatino Linotype" panose="02040502050505030304"/>
                <a:cs typeface="Palatino Linotype" panose="02040502050505030304"/>
                <a:hlinkClick r:id="rId5"/>
              </a:rPr>
              <a:t>360</a:t>
            </a:r>
            <a:r>
              <a:rPr sz="2500" spc="5" dirty="0">
                <a:latin typeface="Palatino Linotype" panose="02040502050505030304"/>
                <a:cs typeface="Palatino Linotype" panose="02040502050505030304"/>
                <a:hlinkClick r:id="rId5"/>
              </a:rPr>
              <a:t>.</a:t>
            </a:r>
            <a:r>
              <a:rPr sz="2500" spc="25" dirty="0">
                <a:latin typeface="Palatino Linotype" panose="02040502050505030304"/>
                <a:cs typeface="Palatino Linotype" panose="02040502050505030304"/>
                <a:hlinkClick r:id="rId5"/>
              </a:rPr>
              <a:t>c</a:t>
            </a:r>
            <a:r>
              <a:rPr sz="2500" cap="small" spc="-229" dirty="0">
                <a:latin typeface="Palatino Linotype" panose="02040502050505030304"/>
                <a:cs typeface="Palatino Linotype" panose="02040502050505030304"/>
                <a:hlinkClick r:id="rId5"/>
              </a:rPr>
              <a:t>o</a:t>
            </a:r>
            <a:r>
              <a:rPr sz="2500" spc="-100" dirty="0">
                <a:latin typeface="Palatino Linotype" panose="02040502050505030304"/>
                <a:cs typeface="Palatino Linotype" panose="02040502050505030304"/>
                <a:hlinkClick r:id="rId5"/>
              </a:rPr>
              <a:t>m</a:t>
            </a:r>
            <a:r>
              <a:rPr sz="2500" spc="5" dirty="0">
                <a:latin typeface="Palatino Linotype" panose="02040502050505030304"/>
                <a:cs typeface="Palatino Linotype" panose="02040502050505030304"/>
                <a:hlinkClick r:id="rId5"/>
              </a:rPr>
              <a:t>/</a:t>
            </a:r>
            <a:r>
              <a:rPr sz="2500" spc="25" dirty="0">
                <a:latin typeface="Palatino Linotype" panose="02040502050505030304"/>
                <a:cs typeface="Palatino Linotype" panose="02040502050505030304"/>
                <a:hlinkClick r:id="rId5"/>
              </a:rPr>
              <a:t>c</a:t>
            </a:r>
            <a:r>
              <a:rPr sz="2500" spc="-175" dirty="0">
                <a:latin typeface="Palatino Linotype" panose="02040502050505030304"/>
                <a:cs typeface="Palatino Linotype" panose="02040502050505030304"/>
                <a:hlinkClick r:id="rId5"/>
              </a:rPr>
              <a:t>a</a:t>
            </a:r>
            <a:r>
              <a:rPr sz="2500" spc="-85" dirty="0">
                <a:latin typeface="Palatino Linotype" panose="02040502050505030304"/>
                <a:cs typeface="Palatino Linotype" panose="02040502050505030304"/>
                <a:hlinkClick r:id="rId5"/>
              </a:rPr>
              <a:t>r</a:t>
            </a:r>
            <a:r>
              <a:rPr sz="2500" spc="-70" dirty="0">
                <a:latin typeface="Palatino Linotype" panose="02040502050505030304"/>
                <a:cs typeface="Palatino Linotype" panose="02040502050505030304"/>
                <a:hlinkClick r:id="rId5"/>
              </a:rPr>
              <a:t>ee</a:t>
            </a:r>
            <a:r>
              <a:rPr sz="2500" spc="-85" dirty="0">
                <a:latin typeface="Palatino Linotype" panose="02040502050505030304"/>
                <a:cs typeface="Palatino Linotype" panose="02040502050505030304"/>
                <a:hlinkClick r:id="rId5"/>
              </a:rPr>
              <a:t>r</a:t>
            </a:r>
            <a:r>
              <a:rPr sz="2500" spc="-225" dirty="0">
                <a:latin typeface="Palatino Linotype" panose="02040502050505030304"/>
                <a:cs typeface="Palatino Linotype" panose="02040502050505030304"/>
                <a:hlinkClick r:id="rId5"/>
              </a:rPr>
              <a:t>s</a:t>
            </a:r>
            <a:r>
              <a:rPr sz="2500" spc="5" dirty="0">
                <a:latin typeface="Palatino Linotype" panose="02040502050505030304"/>
                <a:cs typeface="Palatino Linotype" panose="02040502050505030304"/>
                <a:hlinkClick r:id="rId5"/>
              </a:rPr>
              <a:t>/</a:t>
            </a:r>
            <a:r>
              <a:rPr sz="2500" spc="-175" dirty="0">
                <a:latin typeface="Palatino Linotype" panose="02040502050505030304"/>
                <a:cs typeface="Palatino Linotype" panose="02040502050505030304"/>
                <a:hlinkClick r:id="rId5"/>
              </a:rPr>
              <a:t>a</a:t>
            </a:r>
            <a:r>
              <a:rPr sz="2500" spc="-40" dirty="0">
                <a:latin typeface="Palatino Linotype" panose="02040502050505030304"/>
                <a:cs typeface="Palatino Linotype" panose="02040502050505030304"/>
                <a:hlinkClick r:id="rId5"/>
              </a:rPr>
              <a:t>n</a:t>
            </a:r>
            <a:r>
              <a:rPr sz="2500" spc="-25" dirty="0">
                <a:latin typeface="Palatino Linotype" panose="02040502050505030304"/>
                <a:cs typeface="Palatino Linotype" panose="02040502050505030304"/>
                <a:hlinkClick r:id="rId5"/>
              </a:rPr>
              <a:t>i</a:t>
            </a:r>
            <a:r>
              <a:rPr sz="2500" spc="-100" dirty="0">
                <a:latin typeface="Palatino Linotype" panose="02040502050505030304"/>
                <a:cs typeface="Palatino Linotype" panose="02040502050505030304"/>
                <a:hlinkClick r:id="rId5"/>
              </a:rPr>
              <a:t>m</a:t>
            </a:r>
            <a:r>
              <a:rPr sz="2500" spc="-175" dirty="0">
                <a:latin typeface="Palatino Linotype" panose="02040502050505030304"/>
                <a:cs typeface="Palatino Linotype" panose="02040502050505030304"/>
                <a:hlinkClick r:id="rId5"/>
              </a:rPr>
              <a:t>a</a:t>
            </a:r>
            <a:r>
              <a:rPr sz="2500" spc="-95" dirty="0">
                <a:latin typeface="Palatino Linotype" panose="02040502050505030304"/>
                <a:cs typeface="Palatino Linotype" panose="02040502050505030304"/>
                <a:hlinkClick r:id="rId5"/>
              </a:rPr>
              <a:t>l</a:t>
            </a:r>
            <a:r>
              <a:rPr sz="2500" spc="275" dirty="0">
                <a:latin typeface="Palatino Linotype" panose="02040502050505030304"/>
                <a:cs typeface="Palatino Linotype" panose="02040502050505030304"/>
                <a:hlinkClick r:id="rId5"/>
              </a:rPr>
              <a:t>-</a:t>
            </a:r>
            <a:r>
              <a:rPr sz="2500" spc="-30" dirty="0">
                <a:latin typeface="Palatino Linotype" panose="02040502050505030304"/>
                <a:cs typeface="Palatino Linotype" panose="02040502050505030304"/>
                <a:hlinkClick r:id="rId5"/>
              </a:rPr>
              <a:t>t</a:t>
            </a:r>
            <a:r>
              <a:rPr sz="2500" spc="-85" dirty="0">
                <a:latin typeface="Palatino Linotype" panose="02040502050505030304"/>
                <a:cs typeface="Palatino Linotype" panose="02040502050505030304"/>
                <a:hlinkClick r:id="rId5"/>
              </a:rPr>
              <a:t>r</a:t>
            </a:r>
            <a:r>
              <a:rPr sz="2500" spc="-175" dirty="0">
                <a:latin typeface="Palatino Linotype" panose="02040502050505030304"/>
                <a:cs typeface="Palatino Linotype" panose="02040502050505030304"/>
                <a:hlinkClick r:id="rId5"/>
              </a:rPr>
              <a:t>a</a:t>
            </a:r>
            <a:r>
              <a:rPr sz="2500" spc="-25" dirty="0">
                <a:latin typeface="Palatino Linotype" panose="02040502050505030304"/>
                <a:cs typeface="Palatino Linotype" panose="02040502050505030304"/>
                <a:hlinkClick r:id="rId5"/>
              </a:rPr>
              <a:t>i</a:t>
            </a:r>
            <a:r>
              <a:rPr sz="2500" spc="-40" dirty="0">
                <a:latin typeface="Palatino Linotype" panose="02040502050505030304"/>
                <a:cs typeface="Palatino Linotype" panose="02040502050505030304"/>
                <a:hlinkClick r:id="rId5"/>
              </a:rPr>
              <a:t>n</a:t>
            </a:r>
            <a:r>
              <a:rPr sz="2500" spc="-70" dirty="0">
                <a:latin typeface="Palatino Linotype" panose="02040502050505030304"/>
                <a:cs typeface="Palatino Linotype" panose="02040502050505030304"/>
                <a:hlinkClick r:id="rId5"/>
              </a:rPr>
              <a:t>e</a:t>
            </a:r>
            <a:r>
              <a:rPr sz="2500" spc="-80" dirty="0">
                <a:latin typeface="Palatino Linotype" panose="02040502050505030304"/>
                <a:cs typeface="Palatino Linotype" panose="02040502050505030304"/>
                <a:hlinkClick r:id="rId5"/>
              </a:rPr>
              <a:t>r</a:t>
            </a:r>
            <a:endParaRPr sz="25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700">
              <a:latin typeface="Palatino Linotype" panose="02040502050505030304"/>
              <a:cs typeface="Palatino Linotype" panose="02040502050505030304"/>
            </a:endParaRPr>
          </a:p>
          <a:p>
            <a:pPr marL="12700" marR="5080">
              <a:lnSpc>
                <a:spcPct val="78000"/>
              </a:lnSpc>
            </a:pPr>
            <a:r>
              <a:rPr sz="2500" u="heavy" spc="-9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h</a:t>
            </a:r>
            <a:r>
              <a:rPr sz="2500" u="heavy" spc="-3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tt</a:t>
            </a:r>
            <a:r>
              <a:rPr sz="2500" spc="-180" dirty="0">
                <a:latin typeface="Palatino Linotype" panose="02040502050505030304"/>
                <a:cs typeface="Palatino Linotype" panose="02040502050505030304"/>
                <a:hlinkClick r:id="rId6"/>
              </a:rPr>
              <a:t>p</a:t>
            </a:r>
            <a:r>
              <a:rPr sz="2500" spc="-225" dirty="0">
                <a:latin typeface="Palatino Linotype" panose="02040502050505030304"/>
                <a:cs typeface="Palatino Linotype" panose="02040502050505030304"/>
                <a:hlinkClick r:id="rId6"/>
              </a:rPr>
              <a:t>s</a:t>
            </a:r>
            <a:r>
              <a:rPr sz="2500" spc="5" dirty="0">
                <a:latin typeface="Palatino Linotype" panose="02040502050505030304"/>
                <a:cs typeface="Palatino Linotype" panose="02040502050505030304"/>
                <a:hlinkClick r:id="rId6"/>
              </a:rPr>
              <a:t>:</a:t>
            </a:r>
            <a:r>
              <a:rPr sz="2500" spc="5" dirty="0">
                <a:latin typeface="Palatino Linotype" panose="02040502050505030304"/>
                <a:cs typeface="Palatino Linotype" panose="02040502050505030304"/>
                <a:hlinkClick r:id="rId6"/>
              </a:rPr>
              <a:t>//</a:t>
            </a:r>
            <a:r>
              <a:rPr sz="2500" spc="-90" dirty="0">
                <a:latin typeface="Palatino Linotype" panose="02040502050505030304"/>
                <a:cs typeface="Palatino Linotype" panose="02040502050505030304"/>
                <a:hlinkClick r:id="rId6"/>
              </a:rPr>
              <a:t>www</a:t>
            </a:r>
            <a:r>
              <a:rPr sz="2500" spc="5" dirty="0">
                <a:latin typeface="Palatino Linotype" panose="02040502050505030304"/>
                <a:cs typeface="Palatino Linotype" panose="02040502050505030304"/>
                <a:hlinkClick r:id="rId6"/>
              </a:rPr>
              <a:t>.</a:t>
            </a:r>
            <a:r>
              <a:rPr sz="2500" spc="-180" dirty="0">
                <a:latin typeface="Palatino Linotype" panose="02040502050505030304"/>
                <a:cs typeface="Palatino Linotype" panose="02040502050505030304"/>
                <a:hlinkClick r:id="rId6"/>
              </a:rPr>
              <a:t>p</a:t>
            </a:r>
            <a:r>
              <a:rPr sz="2500" spc="-70" dirty="0">
                <a:latin typeface="Palatino Linotype" panose="02040502050505030304"/>
                <a:cs typeface="Palatino Linotype" panose="02040502050505030304"/>
                <a:hlinkClick r:id="rId6"/>
              </a:rPr>
              <a:t>e</a:t>
            </a:r>
            <a:r>
              <a:rPr sz="2500" spc="-30" dirty="0">
                <a:latin typeface="Palatino Linotype" panose="02040502050505030304"/>
                <a:cs typeface="Palatino Linotype" panose="02040502050505030304"/>
                <a:hlinkClick r:id="rId6"/>
              </a:rPr>
              <a:t>t</a:t>
            </a:r>
            <a:r>
              <a:rPr sz="2500" spc="-175" dirty="0">
                <a:latin typeface="Palatino Linotype" panose="02040502050505030304"/>
                <a:cs typeface="Palatino Linotype" panose="02040502050505030304"/>
                <a:hlinkClick r:id="rId6"/>
              </a:rPr>
              <a:t>a</a:t>
            </a:r>
            <a:r>
              <a:rPr sz="2500" spc="-25" dirty="0">
                <a:latin typeface="Palatino Linotype" panose="02040502050505030304"/>
                <a:cs typeface="Palatino Linotype" panose="02040502050505030304"/>
                <a:hlinkClick r:id="rId6"/>
              </a:rPr>
              <a:t>i</a:t>
            </a:r>
            <a:r>
              <a:rPr sz="2500" spc="-40" dirty="0">
                <a:latin typeface="Palatino Linotype" panose="02040502050505030304"/>
                <a:cs typeface="Palatino Linotype" panose="02040502050505030304"/>
                <a:hlinkClick r:id="rId6"/>
              </a:rPr>
              <a:t>n</a:t>
            </a:r>
            <a:r>
              <a:rPr sz="2500" spc="-204" dirty="0">
                <a:latin typeface="Palatino Linotype" panose="02040502050505030304"/>
                <a:cs typeface="Palatino Linotype" panose="02040502050505030304"/>
                <a:hlinkClick r:id="rId6"/>
              </a:rPr>
              <a:t>d</a:t>
            </a:r>
            <a:r>
              <a:rPr sz="2500" spc="-25" dirty="0">
                <a:latin typeface="Palatino Linotype" panose="02040502050505030304"/>
                <a:cs typeface="Palatino Linotype" panose="02040502050505030304"/>
                <a:hlinkClick r:id="rId6"/>
              </a:rPr>
              <a:t>i</a:t>
            </a:r>
            <a:r>
              <a:rPr sz="2500" spc="-175" dirty="0">
                <a:latin typeface="Palatino Linotype" panose="02040502050505030304"/>
                <a:cs typeface="Palatino Linotype" panose="02040502050505030304"/>
                <a:hlinkClick r:id="rId6"/>
              </a:rPr>
              <a:t>a</a:t>
            </a:r>
            <a:r>
              <a:rPr sz="2500" spc="5" dirty="0">
                <a:latin typeface="Palatino Linotype" panose="02040502050505030304"/>
                <a:cs typeface="Palatino Linotype" panose="02040502050505030304"/>
                <a:hlinkClick r:id="rId6"/>
              </a:rPr>
              <a:t>.</a:t>
            </a:r>
            <a:r>
              <a:rPr sz="2500" spc="25" dirty="0">
                <a:latin typeface="Palatino Linotype" panose="02040502050505030304"/>
                <a:cs typeface="Palatino Linotype" panose="02040502050505030304"/>
                <a:hlinkClick r:id="rId6"/>
              </a:rPr>
              <a:t>c</a:t>
            </a:r>
            <a:r>
              <a:rPr sz="2500" cap="small" spc="-229" dirty="0">
                <a:latin typeface="Palatino Linotype" panose="02040502050505030304"/>
                <a:cs typeface="Palatino Linotype" panose="02040502050505030304"/>
                <a:hlinkClick r:id="rId6"/>
              </a:rPr>
              <a:t>o</a:t>
            </a:r>
            <a:r>
              <a:rPr sz="2500" spc="-100" dirty="0">
                <a:latin typeface="Palatino Linotype" panose="02040502050505030304"/>
                <a:cs typeface="Palatino Linotype" panose="02040502050505030304"/>
                <a:hlinkClick r:id="rId6"/>
              </a:rPr>
              <a:t>m</a:t>
            </a:r>
            <a:r>
              <a:rPr sz="2500" spc="5" dirty="0">
                <a:latin typeface="Palatino Linotype" panose="02040502050505030304"/>
                <a:cs typeface="Palatino Linotype" panose="02040502050505030304"/>
                <a:hlinkClick r:id="rId6"/>
              </a:rPr>
              <a:t>/</a:t>
            </a:r>
            <a:r>
              <a:rPr sz="2500" spc="-160" dirty="0">
                <a:latin typeface="Palatino Linotype" panose="02040502050505030304"/>
                <a:cs typeface="Palatino Linotype" panose="02040502050505030304"/>
                <a:hlinkClick r:id="rId6"/>
              </a:rPr>
              <a:t>?</a:t>
            </a:r>
            <a:r>
              <a:rPr sz="2500" spc="-9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500" u="heavy" spc="-14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u</a:t>
            </a:r>
            <a:r>
              <a:rPr sz="2500" u="heavy" spc="-3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t</a:t>
            </a:r>
            <a:r>
              <a:rPr sz="2500" u="heavy" spc="-10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m</a:t>
            </a:r>
            <a:r>
              <a:rPr sz="2500" u="heavy" spc="-2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_</a:t>
            </a:r>
            <a:r>
              <a:rPr sz="2500" u="heavy" spc="-22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s</a:t>
            </a:r>
            <a:r>
              <a:rPr sz="2500" u="heavy" cap="small" spc="-229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o</a:t>
            </a:r>
            <a:r>
              <a:rPr sz="2500" u="heavy" spc="-14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u</a:t>
            </a:r>
            <a:r>
              <a:rPr sz="2500" u="heavy" spc="-8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r</a:t>
            </a:r>
            <a:r>
              <a:rPr sz="2500" u="heavy" spc="2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c</a:t>
            </a:r>
            <a:r>
              <a:rPr sz="2500" u="heavy" spc="-7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e</a:t>
            </a:r>
            <a:r>
              <a:rPr sz="2500" u="heavy" spc="2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=</a:t>
            </a:r>
            <a:r>
              <a:rPr sz="2500" u="heavy" spc="-4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P</a:t>
            </a:r>
            <a:r>
              <a:rPr sz="2500" u="heavy" spc="1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E</a:t>
            </a:r>
            <a:r>
              <a:rPr sz="2500" u="heavy" spc="29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T</a:t>
            </a:r>
            <a:r>
              <a:rPr sz="2500" u="heavy" spc="-17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A</a:t>
            </a:r>
            <a:r>
              <a:rPr sz="2500" u="heavy" spc="3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%</a:t>
            </a:r>
            <a:r>
              <a:rPr sz="2500" u="heavy" spc="2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20</a:t>
            </a:r>
            <a:r>
              <a:rPr sz="2500" u="heavy" spc="1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I</a:t>
            </a:r>
            <a:r>
              <a:rPr sz="2500" u="heavy" spc="4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N</a:t>
            </a:r>
            <a:r>
              <a:rPr sz="2500" u="heavy" spc="3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%</a:t>
            </a:r>
            <a:r>
              <a:rPr sz="2500" u="heavy" spc="2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3</a:t>
            </a:r>
            <a:r>
              <a:rPr sz="2500" u="heavy" spc="-17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A</a:t>
            </a:r>
            <a:r>
              <a:rPr sz="2500" u="heavy" spc="3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%</a:t>
            </a:r>
            <a:r>
              <a:rPr sz="2500" u="heavy" spc="2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3</a:t>
            </a:r>
            <a:r>
              <a:rPr sz="2500" u="heavy" spc="-17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A</a:t>
            </a:r>
            <a:r>
              <a:rPr sz="2500" u="heavy" spc="6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G</a:t>
            </a:r>
            <a:r>
              <a:rPr sz="2500" u="heavy" cap="small" spc="-229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oo</a:t>
            </a:r>
            <a:r>
              <a:rPr sz="2500" spc="5" dirty="0">
                <a:latin typeface="Palatino Linotype" panose="02040502050505030304"/>
                <a:cs typeface="Palatino Linotype" panose="02040502050505030304"/>
                <a:hlinkClick r:id="rId6"/>
              </a:rPr>
              <a:t>g</a:t>
            </a:r>
            <a:r>
              <a:rPr sz="2500" spc="-95" dirty="0">
                <a:latin typeface="Palatino Linotype" panose="02040502050505030304"/>
                <a:cs typeface="Palatino Linotype" panose="02040502050505030304"/>
                <a:hlinkClick r:id="rId6"/>
              </a:rPr>
              <a:t>l</a:t>
            </a:r>
            <a:r>
              <a:rPr sz="2500" u="heavy" spc="-7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e</a:t>
            </a:r>
            <a:r>
              <a:rPr sz="2500" u="heavy" spc="-9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&amp;</a:t>
            </a:r>
            <a:r>
              <a:rPr sz="2500" u="heavy" spc="-14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u</a:t>
            </a:r>
            <a:r>
              <a:rPr sz="2500" u="heavy" spc="-3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t</a:t>
            </a:r>
            <a:r>
              <a:rPr sz="2500" u="heavy" spc="-10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m</a:t>
            </a:r>
            <a:r>
              <a:rPr sz="2500" u="heavy" spc="-2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_</a:t>
            </a:r>
            <a:r>
              <a:rPr sz="2500" u="heavy" spc="-10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m</a:t>
            </a:r>
            <a:r>
              <a:rPr sz="2500" u="heavy" spc="-7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e</a:t>
            </a:r>
            <a:r>
              <a:rPr sz="2500" u="heavy" spc="-204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d</a:t>
            </a:r>
            <a:r>
              <a:rPr sz="2500" u="heavy" spc="-2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i</a:t>
            </a:r>
            <a:r>
              <a:rPr sz="2500" u="heavy" spc="-14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u</a:t>
            </a:r>
            <a:r>
              <a:rPr sz="2500" u="heavy" spc="-10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m</a:t>
            </a:r>
            <a:r>
              <a:rPr sz="2500" u="heavy" spc="2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=</a:t>
            </a:r>
            <a:r>
              <a:rPr sz="2500" u="heavy" spc="-17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A</a:t>
            </a:r>
            <a:r>
              <a:rPr sz="2500" u="heavy" spc="-204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d</a:t>
            </a:r>
            <a:r>
              <a:rPr sz="2500" u="heavy" spc="-9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&amp;</a:t>
            </a:r>
            <a:r>
              <a:rPr sz="2500" u="heavy" spc="-14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u</a:t>
            </a:r>
            <a:r>
              <a:rPr sz="2500" u="heavy" spc="-3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t</a:t>
            </a:r>
            <a:r>
              <a:rPr sz="2500" u="heavy" spc="-10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m</a:t>
            </a:r>
            <a:r>
              <a:rPr sz="2500" u="heavy" spc="-2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_</a:t>
            </a:r>
            <a:r>
              <a:rPr sz="2500" u="heavy" spc="2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c</a:t>
            </a:r>
            <a:r>
              <a:rPr sz="2500" u="heavy" spc="-17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a</a:t>
            </a:r>
            <a:r>
              <a:rPr sz="2500" u="heavy" spc="-10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m</a:t>
            </a:r>
            <a:r>
              <a:rPr sz="2500" u="heavy" spc="-18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p</a:t>
            </a:r>
            <a:r>
              <a:rPr sz="2500" u="heavy" spc="-17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a</a:t>
            </a:r>
            <a:r>
              <a:rPr sz="2500" u="heavy" spc="-2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i</a:t>
            </a:r>
            <a:r>
              <a:rPr sz="2500" u="heavy" spc="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g</a:t>
            </a:r>
            <a:r>
              <a:rPr sz="2500" u="heavy" spc="-4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n</a:t>
            </a:r>
            <a:r>
              <a:rPr sz="2500" u="heavy" spc="2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=</a:t>
            </a:r>
            <a:r>
              <a:rPr sz="2500" u="heavy" spc="3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1</a:t>
            </a:r>
            <a:r>
              <a:rPr sz="25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500" u="heavy" spc="2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121</a:t>
            </a:r>
            <a:r>
              <a:rPr sz="2500" u="heavy" spc="3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%</a:t>
            </a:r>
            <a:r>
              <a:rPr sz="2500" u="heavy" spc="2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3</a:t>
            </a:r>
            <a:r>
              <a:rPr sz="2500" u="heavy" spc="-17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A</a:t>
            </a:r>
            <a:r>
              <a:rPr sz="2500" u="heavy" spc="3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%</a:t>
            </a:r>
            <a:r>
              <a:rPr sz="2500" u="heavy" spc="2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3</a:t>
            </a:r>
            <a:r>
              <a:rPr sz="2500" u="heavy" spc="-17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A</a:t>
            </a:r>
            <a:r>
              <a:rPr sz="2500" spc="5" dirty="0">
                <a:latin typeface="Palatino Linotype" panose="02040502050505030304"/>
                <a:cs typeface="Palatino Linotype" panose="02040502050505030304"/>
                <a:hlinkClick r:id="rId6"/>
              </a:rPr>
              <a:t>g</a:t>
            </a:r>
            <a:r>
              <a:rPr sz="2500" spc="-70" dirty="0">
                <a:latin typeface="Palatino Linotype" panose="02040502050505030304"/>
                <a:cs typeface="Palatino Linotype" panose="02040502050505030304"/>
                <a:hlinkClick r:id="rId6"/>
              </a:rPr>
              <a:t>e</a:t>
            </a:r>
            <a:r>
              <a:rPr sz="2500" spc="-40" dirty="0">
                <a:latin typeface="Palatino Linotype" panose="02040502050505030304"/>
                <a:cs typeface="Palatino Linotype" panose="02040502050505030304"/>
                <a:hlinkClick r:id="rId6"/>
              </a:rPr>
              <a:t>n</a:t>
            </a:r>
            <a:r>
              <a:rPr sz="2500" spc="30" dirty="0">
                <a:latin typeface="Palatino Linotype" panose="02040502050505030304"/>
                <a:cs typeface="Palatino Linotype" panose="02040502050505030304"/>
                <a:hlinkClick r:id="rId6"/>
              </a:rPr>
              <a:t>%</a:t>
            </a:r>
            <a:r>
              <a:rPr sz="2500" spc="25" dirty="0">
                <a:latin typeface="Palatino Linotype" panose="02040502050505030304"/>
                <a:cs typeface="Palatino Linotype" panose="02040502050505030304"/>
                <a:hlinkClick r:id="rId6"/>
              </a:rPr>
              <a:t>3</a:t>
            </a:r>
            <a:r>
              <a:rPr sz="2500" spc="-175" dirty="0">
                <a:latin typeface="Palatino Linotype" panose="02040502050505030304"/>
                <a:cs typeface="Palatino Linotype" panose="02040502050505030304"/>
                <a:hlinkClick r:id="rId6"/>
              </a:rPr>
              <a:t>A</a:t>
            </a:r>
            <a:r>
              <a:rPr sz="2500" spc="30" dirty="0">
                <a:latin typeface="Palatino Linotype" panose="02040502050505030304"/>
                <a:cs typeface="Palatino Linotype" panose="02040502050505030304"/>
                <a:hlinkClick r:id="rId6"/>
              </a:rPr>
              <a:t>%</a:t>
            </a:r>
            <a:r>
              <a:rPr sz="2500" spc="25" dirty="0">
                <a:latin typeface="Palatino Linotype" panose="02040502050505030304"/>
                <a:cs typeface="Palatino Linotype" panose="02040502050505030304"/>
                <a:hlinkClick r:id="rId6"/>
              </a:rPr>
              <a:t>3</a:t>
            </a:r>
            <a:r>
              <a:rPr sz="2500" spc="-175" dirty="0">
                <a:latin typeface="Palatino Linotype" panose="02040502050505030304"/>
                <a:cs typeface="Palatino Linotype" panose="02040502050505030304"/>
                <a:hlinkClick r:id="rId6"/>
              </a:rPr>
              <a:t>A</a:t>
            </a:r>
            <a:r>
              <a:rPr sz="2500" spc="-40" dirty="0">
                <a:latin typeface="Palatino Linotype" panose="02040502050505030304"/>
                <a:cs typeface="Palatino Linotype" panose="02040502050505030304"/>
                <a:hlinkClick r:id="rId6"/>
              </a:rPr>
              <a:t>P</a:t>
            </a:r>
            <a:r>
              <a:rPr sz="2500" spc="10" dirty="0">
                <a:latin typeface="Palatino Linotype" panose="02040502050505030304"/>
                <a:cs typeface="Palatino Linotype" panose="02040502050505030304"/>
                <a:hlinkClick r:id="rId6"/>
              </a:rPr>
              <a:t>E</a:t>
            </a:r>
            <a:r>
              <a:rPr sz="2500" spc="295" dirty="0">
                <a:latin typeface="Palatino Linotype" panose="02040502050505030304"/>
                <a:cs typeface="Palatino Linotype" panose="02040502050505030304"/>
                <a:hlinkClick r:id="rId6"/>
              </a:rPr>
              <a:t>T</a:t>
            </a:r>
            <a:r>
              <a:rPr sz="2500" spc="-175" dirty="0">
                <a:latin typeface="Palatino Linotype" panose="02040502050505030304"/>
                <a:cs typeface="Palatino Linotype" panose="02040502050505030304"/>
                <a:hlinkClick r:id="rId6"/>
              </a:rPr>
              <a:t>A</a:t>
            </a:r>
            <a:r>
              <a:rPr sz="2500" spc="30" dirty="0">
                <a:latin typeface="Palatino Linotype" panose="02040502050505030304"/>
                <a:cs typeface="Palatino Linotype" panose="02040502050505030304"/>
                <a:hlinkClick r:id="rId6"/>
              </a:rPr>
              <a:t>%</a:t>
            </a:r>
            <a:r>
              <a:rPr sz="2500" spc="25" dirty="0">
                <a:latin typeface="Palatino Linotype" panose="02040502050505030304"/>
                <a:cs typeface="Palatino Linotype" panose="02040502050505030304"/>
                <a:hlinkClick r:id="rId6"/>
              </a:rPr>
              <a:t>20</a:t>
            </a:r>
            <a:r>
              <a:rPr sz="2500" spc="10" dirty="0">
                <a:latin typeface="Palatino Linotype" panose="02040502050505030304"/>
                <a:cs typeface="Palatino Linotype" panose="02040502050505030304"/>
                <a:hlinkClick r:id="rId6"/>
              </a:rPr>
              <a:t>I</a:t>
            </a:r>
            <a:r>
              <a:rPr sz="2500" spc="45" dirty="0">
                <a:latin typeface="Palatino Linotype" panose="02040502050505030304"/>
                <a:cs typeface="Palatino Linotype" panose="02040502050505030304"/>
                <a:hlinkClick r:id="rId6"/>
              </a:rPr>
              <a:t>N</a:t>
            </a:r>
            <a:r>
              <a:rPr sz="2500" spc="30" dirty="0">
                <a:latin typeface="Palatino Linotype" panose="02040502050505030304"/>
                <a:cs typeface="Palatino Linotype" panose="02040502050505030304"/>
                <a:hlinkClick r:id="rId6"/>
              </a:rPr>
              <a:t>%</a:t>
            </a:r>
            <a:r>
              <a:rPr sz="2500" spc="25" dirty="0">
                <a:latin typeface="Palatino Linotype" panose="02040502050505030304"/>
                <a:cs typeface="Palatino Linotype" panose="02040502050505030304"/>
                <a:hlinkClick r:id="rId6"/>
              </a:rPr>
              <a:t>3</a:t>
            </a:r>
            <a:r>
              <a:rPr sz="2500" spc="-175" dirty="0">
                <a:latin typeface="Palatino Linotype" panose="02040502050505030304"/>
                <a:cs typeface="Palatino Linotype" panose="02040502050505030304"/>
                <a:hlinkClick r:id="rId6"/>
              </a:rPr>
              <a:t>A</a:t>
            </a:r>
            <a:r>
              <a:rPr sz="2500" spc="30" dirty="0">
                <a:latin typeface="Palatino Linotype" panose="02040502050505030304"/>
                <a:cs typeface="Palatino Linotype" panose="02040502050505030304"/>
                <a:hlinkClick r:id="rId6"/>
              </a:rPr>
              <a:t>%</a:t>
            </a:r>
            <a:r>
              <a:rPr sz="2500" spc="25" dirty="0">
                <a:latin typeface="Palatino Linotype" panose="02040502050505030304"/>
                <a:cs typeface="Palatino Linotype" panose="02040502050505030304"/>
                <a:hlinkClick r:id="rId6"/>
              </a:rPr>
              <a:t>3</a:t>
            </a:r>
            <a:r>
              <a:rPr sz="2500" spc="-175" dirty="0">
                <a:latin typeface="Palatino Linotype" panose="02040502050505030304"/>
                <a:cs typeface="Palatino Linotype" panose="02040502050505030304"/>
                <a:hlinkClick r:id="rId6"/>
              </a:rPr>
              <a:t>A</a:t>
            </a:r>
            <a:r>
              <a:rPr sz="2500" spc="65" dirty="0">
                <a:latin typeface="Palatino Linotype" panose="02040502050505030304"/>
                <a:cs typeface="Palatino Linotype" panose="02040502050505030304"/>
                <a:hlinkClick r:id="rId6"/>
              </a:rPr>
              <a:t>G</a:t>
            </a:r>
            <a:r>
              <a:rPr sz="2500" cap="small" spc="-229" dirty="0">
                <a:latin typeface="Palatino Linotype" panose="02040502050505030304"/>
                <a:cs typeface="Palatino Linotype" panose="02040502050505030304"/>
                <a:hlinkClick r:id="rId6"/>
              </a:rPr>
              <a:t>oo</a:t>
            </a:r>
            <a:r>
              <a:rPr sz="2500" spc="5" dirty="0">
                <a:latin typeface="Palatino Linotype" panose="02040502050505030304"/>
                <a:cs typeface="Palatino Linotype" panose="02040502050505030304"/>
                <a:hlinkClick r:id="rId6"/>
              </a:rPr>
              <a:t>g</a:t>
            </a:r>
            <a:r>
              <a:rPr sz="2500" spc="-95" dirty="0">
                <a:latin typeface="Palatino Linotype" panose="02040502050505030304"/>
                <a:cs typeface="Palatino Linotype" panose="02040502050505030304"/>
                <a:hlinkClick r:id="rId6"/>
              </a:rPr>
              <a:t>l</a:t>
            </a:r>
            <a:r>
              <a:rPr sz="2500" spc="-70" dirty="0">
                <a:latin typeface="Palatino Linotype" panose="02040502050505030304"/>
                <a:cs typeface="Palatino Linotype" panose="02040502050505030304"/>
                <a:hlinkClick r:id="rId6"/>
              </a:rPr>
              <a:t>e</a:t>
            </a:r>
            <a:r>
              <a:rPr sz="2500" spc="30" dirty="0">
                <a:latin typeface="Palatino Linotype" panose="02040502050505030304"/>
                <a:cs typeface="Palatino Linotype" panose="02040502050505030304"/>
                <a:hlinkClick r:id="rId6"/>
              </a:rPr>
              <a:t>%</a:t>
            </a:r>
            <a:r>
              <a:rPr sz="2500" spc="25" dirty="0">
                <a:latin typeface="Palatino Linotype" panose="02040502050505030304"/>
                <a:cs typeface="Palatino Linotype" panose="02040502050505030304"/>
                <a:hlinkClick r:id="rId6"/>
              </a:rPr>
              <a:t>3</a:t>
            </a:r>
            <a:r>
              <a:rPr sz="2500" spc="-175" dirty="0">
                <a:latin typeface="Palatino Linotype" panose="02040502050505030304"/>
                <a:cs typeface="Palatino Linotype" panose="02040502050505030304"/>
                <a:hlinkClick r:id="rId6"/>
              </a:rPr>
              <a:t>A</a:t>
            </a:r>
            <a:r>
              <a:rPr sz="2500" spc="30" dirty="0">
                <a:latin typeface="Palatino Linotype" panose="02040502050505030304"/>
                <a:cs typeface="Palatino Linotype" panose="02040502050505030304"/>
                <a:hlinkClick r:id="rId6"/>
              </a:rPr>
              <a:t>%</a:t>
            </a:r>
            <a:r>
              <a:rPr sz="2500" spc="25" dirty="0">
                <a:latin typeface="Palatino Linotype" panose="02040502050505030304"/>
                <a:cs typeface="Palatino Linotype" panose="02040502050505030304"/>
                <a:hlinkClick r:id="rId6"/>
              </a:rPr>
              <a:t>3</a:t>
            </a:r>
            <a:r>
              <a:rPr sz="2500" spc="-175" dirty="0">
                <a:latin typeface="Palatino Linotype" panose="02040502050505030304"/>
                <a:cs typeface="Palatino Linotype" panose="02040502050505030304"/>
                <a:hlinkClick r:id="rId6"/>
              </a:rPr>
              <a:t>A</a:t>
            </a:r>
            <a:r>
              <a:rPr sz="2500" spc="90" dirty="0">
                <a:latin typeface="Palatino Linotype" panose="02040502050505030304"/>
                <a:cs typeface="Palatino Linotype" panose="02040502050505030304"/>
                <a:hlinkClick r:id="rId6"/>
              </a:rPr>
              <a:t>D</a:t>
            </a:r>
            <a:r>
              <a:rPr sz="2500" spc="-65" dirty="0">
                <a:latin typeface="Palatino Linotype" panose="02040502050505030304"/>
                <a:cs typeface="Palatino Linotype" panose="02040502050505030304"/>
                <a:hlinkClick r:id="rId6"/>
              </a:rPr>
              <a:t>S</a:t>
            </a:r>
            <a:r>
              <a:rPr sz="2500" spc="-175" dirty="0">
                <a:latin typeface="Palatino Linotype" panose="02040502050505030304"/>
                <a:cs typeface="Palatino Linotype" panose="02040502050505030304"/>
                <a:hlinkClick r:id="rId6"/>
              </a:rPr>
              <a:t>A</a:t>
            </a:r>
            <a:r>
              <a:rPr sz="2500" spc="280" dirty="0">
                <a:latin typeface="Palatino Linotype" panose="02040502050505030304"/>
                <a:cs typeface="Palatino Linotype" panose="02040502050505030304"/>
                <a:hlinkClick r:id="rId6"/>
              </a:rPr>
              <a:t>-</a:t>
            </a:r>
            <a:endParaRPr sz="2500">
              <a:latin typeface="Palatino Linotype" panose="02040502050505030304"/>
              <a:cs typeface="Palatino Linotype" panose="02040502050505030304"/>
            </a:endParaRPr>
          </a:p>
          <a:p>
            <a:pPr marL="12700" marR="2560955">
              <a:lnSpc>
                <a:spcPct val="78000"/>
              </a:lnSpc>
            </a:pPr>
            <a:r>
              <a:rPr sz="2500" u="heavy" spc="6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G</a:t>
            </a:r>
            <a:r>
              <a:rPr sz="2500" u="heavy" spc="-8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r</a:t>
            </a:r>
            <a:r>
              <a:rPr sz="2500" u="heavy" spc="-17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a</a:t>
            </a:r>
            <a:r>
              <a:rPr sz="2500" u="heavy" spc="-4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n</a:t>
            </a:r>
            <a:r>
              <a:rPr sz="2500" u="heavy" spc="-3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t</a:t>
            </a:r>
            <a:r>
              <a:rPr sz="2500" u="heavy" spc="3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%</a:t>
            </a:r>
            <a:r>
              <a:rPr sz="2500" u="heavy" spc="2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3</a:t>
            </a:r>
            <a:r>
              <a:rPr sz="2500" u="heavy" spc="-17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A</a:t>
            </a:r>
            <a:r>
              <a:rPr sz="2500" u="heavy" spc="3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%</a:t>
            </a:r>
            <a:r>
              <a:rPr sz="2500" u="heavy" spc="2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3</a:t>
            </a:r>
            <a:r>
              <a:rPr sz="2500" u="heavy" spc="-17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A</a:t>
            </a:r>
            <a:r>
              <a:rPr sz="2500" u="heavy" spc="-7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e</a:t>
            </a:r>
            <a:r>
              <a:rPr sz="2500" spc="5" dirty="0">
                <a:latin typeface="Palatino Linotype" panose="02040502050505030304"/>
                <a:cs typeface="Palatino Linotype" panose="02040502050505030304"/>
                <a:hlinkClick r:id="rId6"/>
              </a:rPr>
              <a:t>g</a:t>
            </a:r>
            <a:r>
              <a:rPr sz="2500" spc="30" dirty="0">
                <a:latin typeface="Palatino Linotype" panose="02040502050505030304"/>
                <a:cs typeface="Palatino Linotype" panose="02040502050505030304"/>
                <a:hlinkClick r:id="rId6"/>
              </a:rPr>
              <a:t>%</a:t>
            </a:r>
            <a:r>
              <a:rPr sz="2500" spc="25" dirty="0">
                <a:latin typeface="Palatino Linotype" panose="02040502050505030304"/>
                <a:cs typeface="Palatino Linotype" panose="02040502050505030304"/>
                <a:hlinkClick r:id="rId6"/>
              </a:rPr>
              <a:t>3</a:t>
            </a:r>
            <a:r>
              <a:rPr sz="2500" spc="-175" dirty="0">
                <a:latin typeface="Palatino Linotype" panose="02040502050505030304"/>
                <a:cs typeface="Palatino Linotype" panose="02040502050505030304"/>
                <a:hlinkClick r:id="rId6"/>
              </a:rPr>
              <a:t>A</a:t>
            </a:r>
            <a:r>
              <a:rPr sz="2500" spc="30" dirty="0">
                <a:latin typeface="Palatino Linotype" panose="02040502050505030304"/>
                <a:cs typeface="Palatino Linotype" panose="02040502050505030304"/>
                <a:hlinkClick r:id="rId6"/>
              </a:rPr>
              <a:t>%</a:t>
            </a:r>
            <a:r>
              <a:rPr sz="2500" spc="25" dirty="0">
                <a:latin typeface="Palatino Linotype" panose="02040502050505030304"/>
                <a:cs typeface="Palatino Linotype" panose="02040502050505030304"/>
                <a:hlinkClick r:id="rId6"/>
              </a:rPr>
              <a:t>3</a:t>
            </a:r>
            <a:r>
              <a:rPr sz="2500" spc="-175" dirty="0">
                <a:latin typeface="Palatino Linotype" panose="02040502050505030304"/>
                <a:cs typeface="Palatino Linotype" panose="02040502050505030304"/>
                <a:hlinkClick r:id="rId6"/>
              </a:rPr>
              <a:t>A</a:t>
            </a:r>
            <a:r>
              <a:rPr sz="2500" spc="-225" dirty="0">
                <a:latin typeface="Palatino Linotype" panose="02040502050505030304"/>
                <a:cs typeface="Palatino Linotype" panose="02040502050505030304"/>
                <a:hlinkClick r:id="rId6"/>
              </a:rPr>
              <a:t>s</a:t>
            </a:r>
            <a:r>
              <a:rPr sz="2500" spc="-70" dirty="0">
                <a:latin typeface="Palatino Linotype" panose="02040502050505030304"/>
                <a:cs typeface="Palatino Linotype" panose="02040502050505030304"/>
                <a:hlinkClick r:id="rId6"/>
              </a:rPr>
              <a:t>e</a:t>
            </a:r>
            <a:r>
              <a:rPr sz="2500" spc="-175" dirty="0">
                <a:latin typeface="Palatino Linotype" panose="02040502050505030304"/>
                <a:cs typeface="Palatino Linotype" panose="02040502050505030304"/>
                <a:hlinkClick r:id="rId6"/>
              </a:rPr>
              <a:t>a</a:t>
            </a:r>
            <a:r>
              <a:rPr sz="2500" spc="-85" dirty="0">
                <a:latin typeface="Palatino Linotype" panose="02040502050505030304"/>
                <a:cs typeface="Palatino Linotype" panose="02040502050505030304"/>
                <a:hlinkClick r:id="rId6"/>
              </a:rPr>
              <a:t>r</a:t>
            </a:r>
            <a:r>
              <a:rPr sz="2500" spc="25" dirty="0">
                <a:latin typeface="Palatino Linotype" panose="02040502050505030304"/>
                <a:cs typeface="Palatino Linotype" panose="02040502050505030304"/>
                <a:hlinkClick r:id="rId6"/>
              </a:rPr>
              <a:t>c</a:t>
            </a:r>
            <a:r>
              <a:rPr sz="2500" spc="-90" dirty="0">
                <a:latin typeface="Palatino Linotype" panose="02040502050505030304"/>
                <a:cs typeface="Palatino Linotype" panose="02040502050505030304"/>
                <a:hlinkClick r:id="rId6"/>
              </a:rPr>
              <a:t>h</a:t>
            </a:r>
            <a:r>
              <a:rPr sz="2500" spc="-175" dirty="0">
                <a:latin typeface="Palatino Linotype" panose="02040502050505030304"/>
                <a:cs typeface="Palatino Linotype" panose="02040502050505030304"/>
                <a:hlinkClick r:id="rId6"/>
              </a:rPr>
              <a:t>a</a:t>
            </a:r>
            <a:r>
              <a:rPr sz="2500" spc="-204" dirty="0">
                <a:latin typeface="Palatino Linotype" panose="02040502050505030304"/>
                <a:cs typeface="Palatino Linotype" panose="02040502050505030304"/>
                <a:hlinkClick r:id="rId6"/>
              </a:rPr>
              <a:t>d</a:t>
            </a:r>
            <a:r>
              <a:rPr sz="2500" spc="-95" dirty="0">
                <a:latin typeface="Palatino Linotype" panose="02040502050505030304"/>
                <a:cs typeface="Palatino Linotype" panose="02040502050505030304"/>
                <a:hlinkClick r:id="rId6"/>
              </a:rPr>
              <a:t>&amp;</a:t>
            </a:r>
            <a:r>
              <a:rPr sz="2500" spc="5" dirty="0">
                <a:latin typeface="Palatino Linotype" panose="02040502050505030304"/>
                <a:cs typeface="Palatino Linotype" panose="02040502050505030304"/>
                <a:hlinkClick r:id="rId6"/>
              </a:rPr>
              <a:t>g</a:t>
            </a:r>
            <a:r>
              <a:rPr sz="2500" spc="25" dirty="0">
                <a:latin typeface="Palatino Linotype" panose="02040502050505030304"/>
                <a:cs typeface="Palatino Linotype" panose="02040502050505030304"/>
                <a:hlinkClick r:id="rId6"/>
              </a:rPr>
              <a:t>c</a:t>
            </a:r>
            <a:r>
              <a:rPr sz="2500" spc="-95" dirty="0">
                <a:latin typeface="Palatino Linotype" panose="02040502050505030304"/>
                <a:cs typeface="Palatino Linotype" panose="02040502050505030304"/>
                <a:hlinkClick r:id="rId6"/>
              </a:rPr>
              <a:t>l</a:t>
            </a:r>
            <a:r>
              <a:rPr sz="2500" spc="-25" dirty="0">
                <a:latin typeface="Palatino Linotype" panose="02040502050505030304"/>
                <a:cs typeface="Palatino Linotype" panose="02040502050505030304"/>
                <a:hlinkClick r:id="rId6"/>
              </a:rPr>
              <a:t>i</a:t>
            </a:r>
            <a:r>
              <a:rPr sz="2500" spc="-204" dirty="0">
                <a:latin typeface="Palatino Linotype" panose="02040502050505030304"/>
                <a:cs typeface="Palatino Linotype" panose="02040502050505030304"/>
                <a:hlinkClick r:id="rId6"/>
              </a:rPr>
              <a:t>d</a:t>
            </a:r>
            <a:r>
              <a:rPr sz="2500" spc="25" dirty="0">
                <a:latin typeface="Palatino Linotype" panose="02040502050505030304"/>
                <a:cs typeface="Palatino Linotype" panose="02040502050505030304"/>
                <a:hlinkClick r:id="rId6"/>
              </a:rPr>
              <a:t>=</a:t>
            </a:r>
            <a:r>
              <a:rPr sz="2500" spc="130" dirty="0">
                <a:latin typeface="Palatino Linotype" panose="02040502050505030304"/>
                <a:cs typeface="Palatino Linotype" panose="02040502050505030304"/>
                <a:hlinkClick r:id="rId6"/>
              </a:rPr>
              <a:t>C</a:t>
            </a:r>
            <a:r>
              <a:rPr sz="2500" spc="114" dirty="0">
                <a:latin typeface="Palatino Linotype" panose="02040502050505030304"/>
                <a:cs typeface="Palatino Linotype" panose="02040502050505030304"/>
                <a:hlinkClick r:id="rId6"/>
              </a:rPr>
              <a:t>j</a:t>
            </a:r>
            <a:r>
              <a:rPr sz="2500" spc="-90" dirty="0">
                <a:latin typeface="Palatino Linotype" panose="02040502050505030304"/>
                <a:cs typeface="Palatino Linotype" panose="02040502050505030304"/>
                <a:hlinkClick r:id="rId6"/>
              </a:rPr>
              <a:t>w</a:t>
            </a:r>
            <a:r>
              <a:rPr sz="2500" spc="40" dirty="0">
                <a:latin typeface="Palatino Linotype" panose="02040502050505030304"/>
                <a:cs typeface="Palatino Linotype" panose="02040502050505030304"/>
                <a:hlinkClick r:id="rId6"/>
              </a:rPr>
              <a:t>K</a:t>
            </a:r>
            <a:r>
              <a:rPr sz="2500" spc="130" dirty="0">
                <a:latin typeface="Palatino Linotype" panose="02040502050505030304"/>
                <a:cs typeface="Palatino Linotype" panose="02040502050505030304"/>
                <a:hlinkClick r:id="rId6"/>
              </a:rPr>
              <a:t>C</a:t>
            </a:r>
            <a:r>
              <a:rPr sz="2500" spc="-175" dirty="0">
                <a:latin typeface="Palatino Linotype" panose="02040502050505030304"/>
                <a:cs typeface="Palatino Linotype" panose="02040502050505030304"/>
                <a:hlinkClick r:id="rId6"/>
              </a:rPr>
              <a:t>A</a:t>
            </a:r>
            <a:r>
              <a:rPr sz="2500" spc="-25" dirty="0">
                <a:latin typeface="Palatino Linotype" panose="02040502050505030304"/>
                <a:cs typeface="Palatino Linotype" panose="02040502050505030304"/>
                <a:hlinkClick r:id="rId6"/>
              </a:rPr>
              <a:t>i</a:t>
            </a:r>
            <a:r>
              <a:rPr sz="2500" spc="-175" dirty="0">
                <a:latin typeface="Palatino Linotype" panose="02040502050505030304"/>
                <a:cs typeface="Palatino Linotype" panose="02040502050505030304"/>
                <a:hlinkClick r:id="rId6"/>
              </a:rPr>
              <a:t>A</a:t>
            </a:r>
            <a:r>
              <a:rPr sz="2500" spc="25" dirty="0">
                <a:latin typeface="Palatino Linotype" panose="02040502050505030304"/>
                <a:cs typeface="Palatino Linotype" panose="02040502050505030304"/>
                <a:hlinkClick r:id="rId6"/>
              </a:rPr>
              <a:t>76</a:t>
            </a:r>
            <a:r>
              <a:rPr sz="2500" spc="280" dirty="0">
                <a:latin typeface="Palatino Linotype" panose="02040502050505030304"/>
                <a:cs typeface="Palatino Linotype" panose="02040502050505030304"/>
                <a:hlinkClick r:id="rId6"/>
              </a:rPr>
              <a:t>-</a:t>
            </a:r>
            <a:r>
              <a:rPr sz="2500" spc="2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500" u="heavy" spc="-204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d</a:t>
            </a:r>
            <a:r>
              <a:rPr sz="2500" u="heavy" spc="16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B</a:t>
            </a:r>
            <a:r>
              <a:rPr sz="2500" u="heavy" spc="-9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h</a:t>
            </a:r>
            <a:r>
              <a:rPr sz="2500" u="heavy" spc="16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B</a:t>
            </a:r>
            <a:r>
              <a:rPr sz="2500" spc="-75" dirty="0">
                <a:latin typeface="Palatino Linotype" panose="02040502050505030304"/>
                <a:cs typeface="Palatino Linotype" panose="02040502050505030304"/>
                <a:hlinkClick r:id="rId6"/>
              </a:rPr>
              <a:t>y</a:t>
            </a:r>
            <a:r>
              <a:rPr sz="2500" u="heavy" spc="1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E</a:t>
            </a:r>
            <a:r>
              <a:rPr sz="2500" u="heavy" spc="-2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i</a:t>
            </a:r>
            <a:r>
              <a:rPr sz="2500" u="heavy" spc="-9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w</a:t>
            </a:r>
            <a:r>
              <a:rPr sz="2500" u="heavy" spc="-17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AA</a:t>
            </a:r>
            <a:r>
              <a:rPr sz="2500" u="heavy" spc="2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0</a:t>
            </a:r>
            <a:r>
              <a:rPr sz="2500" u="heavy" spc="-2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_</a:t>
            </a:r>
            <a:r>
              <a:rPr sz="2500" u="heavy" spc="-22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s</a:t>
            </a:r>
            <a:r>
              <a:rPr sz="2500" u="heavy" spc="2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9</a:t>
            </a:r>
            <a:r>
              <a:rPr sz="2500" u="heavy" spc="-6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S</a:t>
            </a:r>
            <a:r>
              <a:rPr sz="2500" u="heavy" spc="2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1</a:t>
            </a:r>
            <a:r>
              <a:rPr sz="2500" u="heavy" spc="-1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M</a:t>
            </a:r>
            <a:r>
              <a:rPr sz="2500" u="heavy" spc="-7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q</a:t>
            </a:r>
            <a:r>
              <a:rPr sz="2500" u="heavy" spc="-2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_</a:t>
            </a:r>
            <a:r>
              <a:rPr sz="2500" u="heavy" spc="-7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f</a:t>
            </a:r>
            <a:r>
              <a:rPr sz="2500" u="heavy" spc="2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4</a:t>
            </a:r>
            <a:r>
              <a:rPr sz="2500" u="heavy" spc="13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C</a:t>
            </a:r>
            <a:r>
              <a:rPr sz="2500" u="heavy" spc="18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Q</a:t>
            </a:r>
            <a:r>
              <a:rPr sz="2500" u="heavy" spc="-2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L</a:t>
            </a:r>
            <a:r>
              <a:rPr sz="2500" u="heavy" spc="27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-</a:t>
            </a:r>
            <a:r>
              <a:rPr sz="2500" u="heavy" spc="18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Q</a:t>
            </a:r>
            <a:r>
              <a:rPr sz="2500" u="heavy" spc="-7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e</a:t>
            </a:r>
            <a:r>
              <a:rPr sz="2500" u="heavy" spc="2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6</a:t>
            </a:r>
            <a:r>
              <a:rPr sz="2500" u="heavy" spc="13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C</a:t>
            </a:r>
            <a:r>
              <a:rPr sz="2500" u="heavy" spc="-7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q</a:t>
            </a:r>
            <a:r>
              <a:rPr sz="2500" u="heavy" spc="254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W</a:t>
            </a:r>
            <a:r>
              <a:rPr sz="2500" u="heavy" spc="2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V</a:t>
            </a:r>
            <a:r>
              <a:rPr sz="2500" u="heavy" spc="5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R</a:t>
            </a:r>
            <a:r>
              <a:rPr sz="2500" u="heavy" spc="19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Y</a:t>
            </a:r>
            <a:r>
              <a:rPr sz="2500" u="heavy" spc="-14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u</a:t>
            </a:r>
            <a:r>
              <a:rPr sz="2500" u="heavy" spc="19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O</a:t>
            </a:r>
            <a:r>
              <a:rPr sz="2500" u="heavy" spc="-1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M</a:t>
            </a:r>
            <a:r>
              <a:rPr sz="2500" u="heavy" spc="-4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P</a:t>
            </a:r>
            <a:r>
              <a:rPr sz="2500" u="heavy" spc="2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02</a:t>
            </a:r>
            <a:r>
              <a:rPr sz="2500" u="heavy" spc="2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F</a:t>
            </a:r>
            <a:r>
              <a:rPr sz="2500" u="heavy" spc="19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O</a:t>
            </a:r>
            <a:r>
              <a:rPr sz="2500" u="heavy" spc="28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-</a:t>
            </a:r>
            <a:r>
              <a:rPr sz="2500" spc="2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500" u="heavy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H</a:t>
            </a:r>
            <a:r>
              <a:rPr sz="2500" u="heavy" spc="-14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u</a:t>
            </a:r>
            <a:r>
              <a:rPr sz="2500" u="heavy" spc="10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Z</a:t>
            </a:r>
            <a:r>
              <a:rPr sz="2500" u="heavy" spc="4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K</a:t>
            </a:r>
            <a:r>
              <a:rPr sz="2500" u="heavy" spc="4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N</a:t>
            </a:r>
            <a:r>
              <a:rPr sz="2500" u="heavy" spc="9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D</a:t>
            </a:r>
            <a:r>
              <a:rPr sz="2500" u="heavy" spc="2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c</a:t>
            </a:r>
            <a:r>
              <a:rPr sz="2500" u="heavy" spc="9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U</a:t>
            </a:r>
            <a:r>
              <a:rPr sz="2500" u="heavy" spc="-6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S</a:t>
            </a:r>
            <a:r>
              <a:rPr sz="2500" u="heavy" spc="10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Z</a:t>
            </a:r>
            <a:r>
              <a:rPr sz="2500" u="heavy" spc="-1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M</a:t>
            </a:r>
            <a:r>
              <a:rPr sz="2500" u="heavy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  <a:hlinkClick r:id="rId6"/>
              </a:rPr>
              <a:t>H</a:t>
            </a:r>
            <a:r>
              <a:rPr sz="2500" spc="-180" dirty="0">
                <a:latin typeface="Palatino Linotype" panose="02040502050505030304"/>
                <a:cs typeface="Palatino Linotype" panose="02040502050505030304"/>
                <a:hlinkClick r:id="rId6"/>
              </a:rPr>
              <a:t>p</a:t>
            </a:r>
            <a:r>
              <a:rPr sz="2500" spc="-204" dirty="0">
                <a:latin typeface="Palatino Linotype" panose="02040502050505030304"/>
                <a:cs typeface="Palatino Linotype" panose="02040502050505030304"/>
                <a:hlinkClick r:id="rId6"/>
              </a:rPr>
              <a:t>d</a:t>
            </a:r>
            <a:r>
              <a:rPr sz="2500" spc="10" dirty="0">
                <a:latin typeface="Palatino Linotype" panose="02040502050505030304"/>
                <a:cs typeface="Palatino Linotype" panose="02040502050505030304"/>
                <a:hlinkClick r:id="rId6"/>
              </a:rPr>
              <a:t>E</a:t>
            </a:r>
            <a:r>
              <a:rPr sz="2500" spc="185" dirty="0">
                <a:latin typeface="Palatino Linotype" panose="02040502050505030304"/>
                <a:cs typeface="Palatino Linotype" panose="02040502050505030304"/>
                <a:hlinkClick r:id="rId6"/>
              </a:rPr>
              <a:t>Q</a:t>
            </a:r>
            <a:r>
              <a:rPr sz="2500" spc="-20" dirty="0">
                <a:latin typeface="Palatino Linotype" panose="02040502050505030304"/>
                <a:cs typeface="Palatino Linotype" panose="02040502050505030304"/>
                <a:hlinkClick r:id="rId6"/>
              </a:rPr>
              <a:t>L</a:t>
            </a:r>
            <a:r>
              <a:rPr sz="2500" spc="-60" dirty="0">
                <a:latin typeface="Palatino Linotype" panose="02040502050505030304"/>
                <a:cs typeface="Palatino Linotype" panose="02040502050505030304"/>
                <a:hlinkClick r:id="rId6"/>
              </a:rPr>
              <a:t>k</a:t>
            </a:r>
            <a:r>
              <a:rPr sz="2500" spc="-140" dirty="0">
                <a:latin typeface="Palatino Linotype" panose="02040502050505030304"/>
                <a:cs typeface="Palatino Linotype" panose="02040502050505030304"/>
                <a:hlinkClick r:id="rId6"/>
              </a:rPr>
              <a:t>z</a:t>
            </a:r>
            <a:r>
              <a:rPr sz="2500" spc="295" dirty="0">
                <a:latin typeface="Palatino Linotype" panose="02040502050505030304"/>
                <a:cs typeface="Palatino Linotype" panose="02040502050505030304"/>
                <a:hlinkClick r:id="rId6"/>
              </a:rPr>
              <a:t>T</a:t>
            </a:r>
            <a:r>
              <a:rPr sz="2500" spc="25" dirty="0">
                <a:latin typeface="Palatino Linotype" panose="02040502050505030304"/>
                <a:cs typeface="Palatino Linotype" panose="02040502050505030304"/>
                <a:hlinkClick r:id="rId6"/>
              </a:rPr>
              <a:t>F</a:t>
            </a:r>
            <a:r>
              <a:rPr sz="2500" spc="190" dirty="0">
                <a:latin typeface="Palatino Linotype" panose="02040502050505030304"/>
                <a:cs typeface="Palatino Linotype" panose="02040502050505030304"/>
                <a:hlinkClick r:id="rId6"/>
              </a:rPr>
              <a:t>Y</a:t>
            </a:r>
            <a:r>
              <a:rPr sz="2500" dirty="0">
                <a:latin typeface="Palatino Linotype" panose="02040502050505030304"/>
                <a:cs typeface="Palatino Linotype" panose="02040502050505030304"/>
                <a:hlinkClick r:id="rId6"/>
              </a:rPr>
              <a:t>H</a:t>
            </a:r>
            <a:r>
              <a:rPr sz="2500" spc="55" dirty="0">
                <a:latin typeface="Palatino Linotype" panose="02040502050505030304"/>
                <a:cs typeface="Palatino Linotype" panose="02040502050505030304"/>
                <a:hlinkClick r:id="rId6"/>
              </a:rPr>
              <a:t>R</a:t>
            </a:r>
            <a:r>
              <a:rPr sz="2500" cap="small" spc="-229" dirty="0">
                <a:latin typeface="Palatino Linotype" panose="02040502050505030304"/>
                <a:cs typeface="Palatino Linotype" panose="02040502050505030304"/>
                <a:hlinkClick r:id="rId6"/>
              </a:rPr>
              <a:t>o</a:t>
            </a:r>
            <a:r>
              <a:rPr sz="2500" spc="130" dirty="0">
                <a:latin typeface="Palatino Linotype" panose="02040502050505030304"/>
                <a:cs typeface="Palatino Linotype" panose="02040502050505030304"/>
                <a:hlinkClick r:id="rId6"/>
              </a:rPr>
              <a:t>C</a:t>
            </a:r>
            <a:r>
              <a:rPr sz="2500" spc="-30" dirty="0">
                <a:latin typeface="Palatino Linotype" panose="02040502050505030304"/>
                <a:cs typeface="Palatino Linotype" panose="02040502050505030304"/>
                <a:hlinkClick r:id="rId6"/>
              </a:rPr>
              <a:t>t</a:t>
            </a:r>
            <a:r>
              <a:rPr sz="2500" spc="25" dirty="0">
                <a:latin typeface="Palatino Linotype" panose="02040502050505030304"/>
                <a:cs typeface="Palatino Linotype" panose="02040502050505030304"/>
                <a:hlinkClick r:id="rId6"/>
              </a:rPr>
              <a:t>7</a:t>
            </a:r>
            <a:r>
              <a:rPr sz="2500" spc="190" dirty="0">
                <a:latin typeface="Palatino Linotype" panose="02040502050505030304"/>
                <a:cs typeface="Palatino Linotype" panose="02040502050505030304"/>
                <a:hlinkClick r:id="rId6"/>
              </a:rPr>
              <a:t>Y</a:t>
            </a:r>
            <a:r>
              <a:rPr sz="2500" spc="185" dirty="0">
                <a:latin typeface="Palatino Linotype" panose="02040502050505030304"/>
                <a:cs typeface="Palatino Linotype" panose="02040502050505030304"/>
                <a:hlinkClick r:id="rId6"/>
              </a:rPr>
              <a:t>Q</a:t>
            </a:r>
            <a:r>
              <a:rPr sz="2500" spc="-175" dirty="0">
                <a:latin typeface="Palatino Linotype" panose="02040502050505030304"/>
                <a:cs typeface="Palatino Linotype" panose="02040502050505030304"/>
                <a:hlinkClick r:id="rId6"/>
              </a:rPr>
              <a:t>A</a:t>
            </a:r>
            <a:r>
              <a:rPr sz="2500" spc="-155" dirty="0">
                <a:latin typeface="Palatino Linotype" panose="02040502050505030304"/>
                <a:cs typeface="Palatino Linotype" panose="02040502050505030304"/>
                <a:hlinkClick r:id="rId6"/>
              </a:rPr>
              <a:t>v</a:t>
            </a:r>
            <a:r>
              <a:rPr sz="2500" spc="90" dirty="0">
                <a:latin typeface="Palatino Linotype" panose="02040502050505030304"/>
                <a:cs typeface="Palatino Linotype" panose="02040502050505030304"/>
                <a:hlinkClick r:id="rId6"/>
              </a:rPr>
              <a:t>D</a:t>
            </a:r>
            <a:r>
              <a:rPr sz="2500" spc="-20" dirty="0">
                <a:latin typeface="Palatino Linotype" panose="02040502050505030304"/>
                <a:cs typeface="Palatino Linotype" panose="02040502050505030304"/>
                <a:hlinkClick r:id="rId6"/>
              </a:rPr>
              <a:t>_</a:t>
            </a:r>
            <a:r>
              <a:rPr sz="2500" spc="165" dirty="0">
                <a:latin typeface="Palatino Linotype" panose="02040502050505030304"/>
                <a:cs typeface="Palatino Linotype" panose="02040502050505030304"/>
                <a:hlinkClick r:id="rId6"/>
              </a:rPr>
              <a:t>B</a:t>
            </a:r>
            <a:r>
              <a:rPr sz="2500" spc="-90" dirty="0">
                <a:latin typeface="Palatino Linotype" panose="02040502050505030304"/>
                <a:cs typeface="Palatino Linotype" panose="02040502050505030304"/>
                <a:hlinkClick r:id="rId6"/>
              </a:rPr>
              <a:t>w</a:t>
            </a:r>
            <a:r>
              <a:rPr sz="2500" spc="15" dirty="0">
                <a:latin typeface="Palatino Linotype" panose="02040502050505030304"/>
                <a:cs typeface="Palatino Linotype" panose="02040502050505030304"/>
                <a:hlinkClick r:id="rId6"/>
              </a:rPr>
              <a:t>E</a:t>
            </a:r>
            <a:endParaRPr sz="25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-9524" y="0"/>
            <a:ext cx="18307685" cy="10287000"/>
            <a:chOff x="-9524" y="0"/>
            <a:chExt cx="18307685" cy="10287000"/>
          </a:xfrm>
        </p:grpSpPr>
        <p:sp>
          <p:nvSpPr>
            <p:cNvPr id="19" name="object 19"/>
            <p:cNvSpPr/>
            <p:nvPr/>
          </p:nvSpPr>
          <p:spPr>
            <a:xfrm>
              <a:off x="0" y="704643"/>
              <a:ext cx="18288635" cy="9525"/>
            </a:xfrm>
            <a:custGeom>
              <a:avLst/>
              <a:gdLst/>
              <a:ahLst/>
              <a:cxnLst/>
              <a:rect l="l" t="t" r="r" b="b"/>
              <a:pathLst>
                <a:path w="18288635" h="9525">
                  <a:moveTo>
                    <a:pt x="0" y="0"/>
                  </a:moveTo>
                  <a:lnTo>
                    <a:pt x="18288047" y="9524"/>
                  </a:lnTo>
                </a:path>
              </a:pathLst>
            </a:custGeom>
            <a:ln w="19049">
              <a:solidFill>
                <a:srgbClr val="C1C1C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994347" y="0"/>
              <a:ext cx="19050" cy="10287000"/>
            </a:xfrm>
            <a:custGeom>
              <a:avLst/>
              <a:gdLst/>
              <a:ahLst/>
              <a:cxnLst/>
              <a:rect l="l" t="t" r="r" b="b"/>
              <a:pathLst>
                <a:path w="19050" h="10287000">
                  <a:moveTo>
                    <a:pt x="1904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19049" y="0"/>
                  </a:lnTo>
                  <a:lnTo>
                    <a:pt x="19049" y="10286999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85" dirty="0"/>
              <a:t>Thank</a:t>
            </a:r>
            <a:r>
              <a:rPr spc="415" dirty="0"/>
              <a:t> </a:t>
            </a:r>
            <a:r>
              <a:rPr spc="765" dirty="0"/>
              <a:t>you</a:t>
            </a:r>
            <a:endParaRPr spc="76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4370745"/>
            <a:ext cx="18287999" cy="591625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30695" y="786095"/>
            <a:ext cx="5082540" cy="7734934"/>
          </a:xfrm>
          <a:prstGeom prst="rect">
            <a:avLst/>
          </a:prstGeom>
        </p:spPr>
        <p:txBody>
          <a:bodyPr vert="horz" wrap="square" lIns="0" tIns="1974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55"/>
              </a:spcBef>
            </a:pPr>
            <a:r>
              <a:rPr sz="3450" spc="-1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Submitted</a:t>
            </a:r>
            <a:r>
              <a:rPr sz="3450" spc="6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3450" spc="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by</a:t>
            </a:r>
            <a:endParaRPr sz="3450">
              <a:latin typeface="Georgia" panose="02040502050405020303"/>
              <a:cs typeface="Georgia" panose="02040502050405020303"/>
            </a:endParaRPr>
          </a:p>
          <a:p>
            <a:pPr marL="467995" marR="5080" indent="-467995">
              <a:lnSpc>
                <a:spcPct val="80000"/>
              </a:lnSpc>
              <a:spcBef>
                <a:spcPts val="2305"/>
              </a:spcBef>
              <a:buAutoNum type="arabicPeriod"/>
              <a:tabLst>
                <a:tab pos="467995" algn="l"/>
              </a:tabLst>
            </a:pPr>
            <a:r>
              <a:rPr sz="3450" spc="9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21BCG10127</a:t>
            </a:r>
            <a:r>
              <a:rPr sz="3450" spc="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3450" spc="2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-</a:t>
            </a:r>
            <a:r>
              <a:rPr sz="3450" spc="8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3450" spc="-9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Devansh </a:t>
            </a:r>
            <a:r>
              <a:rPr sz="3450" spc="-819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3450" spc="-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Biyani</a:t>
            </a:r>
            <a:endParaRPr sz="3450">
              <a:latin typeface="Georgia" panose="02040502050405020303"/>
              <a:cs typeface="Georgia" panose="02040502050405020303"/>
            </a:endParaRPr>
          </a:p>
          <a:p>
            <a:pPr marL="971550" marR="285750" indent="-678815">
              <a:lnSpc>
                <a:spcPct val="80000"/>
              </a:lnSpc>
              <a:buAutoNum type="arabicPeriod"/>
              <a:tabLst>
                <a:tab pos="749300" algn="l"/>
              </a:tabLst>
            </a:pPr>
            <a:r>
              <a:rPr sz="3450" spc="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21BCE10837</a:t>
            </a:r>
            <a:r>
              <a:rPr sz="3450" spc="7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3450" spc="2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-</a:t>
            </a:r>
            <a:r>
              <a:rPr sz="3450" spc="7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3450" spc="-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Stiena </a:t>
            </a:r>
            <a:r>
              <a:rPr sz="3450" spc="-819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3450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Wils</a:t>
            </a:r>
            <a:r>
              <a:rPr sz="3450" cap="small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o</a:t>
            </a:r>
            <a:r>
              <a:rPr sz="3450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n</a:t>
            </a:r>
            <a:r>
              <a:rPr sz="3450" spc="8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345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Anth</a:t>
            </a:r>
            <a:r>
              <a:rPr sz="3450" cap="small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o</a:t>
            </a:r>
            <a:r>
              <a:rPr sz="345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ny</a:t>
            </a:r>
            <a:endParaRPr sz="3450">
              <a:latin typeface="Georgia" panose="02040502050405020303"/>
              <a:cs typeface="Georgia" panose="02040502050405020303"/>
            </a:endParaRPr>
          </a:p>
          <a:p>
            <a:pPr marL="492125" marR="28575" indent="-492125">
              <a:lnSpc>
                <a:spcPct val="80000"/>
              </a:lnSpc>
              <a:buAutoNum type="arabicPeriod"/>
              <a:tabLst>
                <a:tab pos="492125" algn="l"/>
              </a:tabLst>
            </a:pPr>
            <a:r>
              <a:rPr sz="3450" spc="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21BCE10457</a:t>
            </a:r>
            <a:r>
              <a:rPr sz="3450" spc="7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3450" spc="2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-</a:t>
            </a:r>
            <a:r>
              <a:rPr sz="3450" spc="7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3450" spc="-17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Vanessaa </a:t>
            </a:r>
            <a:r>
              <a:rPr sz="3450" spc="-81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3450" spc="-1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Syrish</a:t>
            </a:r>
            <a:r>
              <a:rPr sz="3450" spc="8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3450" spc="-6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Daniel</a:t>
            </a:r>
            <a:endParaRPr sz="3450">
              <a:latin typeface="Georgia" panose="02040502050405020303"/>
              <a:cs typeface="Georgia" panose="02040502050405020303"/>
            </a:endParaRPr>
          </a:p>
          <a:p>
            <a:pPr marL="481330" marR="18415" indent="-481330">
              <a:lnSpc>
                <a:spcPct val="80000"/>
              </a:lnSpc>
              <a:buAutoNum type="arabicPeriod"/>
              <a:tabLst>
                <a:tab pos="481330" algn="l"/>
              </a:tabLst>
            </a:pPr>
            <a:r>
              <a:rPr sz="3450" spc="10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21BCE11071</a:t>
            </a:r>
            <a:r>
              <a:rPr sz="3450" spc="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3450" spc="2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-</a:t>
            </a:r>
            <a:r>
              <a:rPr sz="3450" spc="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3450" spc="-9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Aryanshi </a:t>
            </a:r>
            <a:r>
              <a:rPr sz="3450" spc="-819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3450" spc="-1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Maheshwari</a:t>
            </a:r>
            <a:endParaRPr sz="3450">
              <a:latin typeface="Georgia" panose="02040502050405020303"/>
              <a:cs typeface="Georgia" panose="02040502050405020303"/>
            </a:endParaRPr>
          </a:p>
          <a:p>
            <a:pPr marL="756920" marR="294005" indent="-756920">
              <a:lnSpc>
                <a:spcPct val="80000"/>
              </a:lnSpc>
              <a:buAutoNum type="arabicPeriod"/>
              <a:tabLst>
                <a:tab pos="756920" algn="l"/>
              </a:tabLst>
            </a:pPr>
            <a:r>
              <a:rPr sz="3450" spc="7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21BCE11558</a:t>
            </a:r>
            <a:r>
              <a:rPr sz="3450" spc="6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3450" spc="2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-</a:t>
            </a:r>
            <a:r>
              <a:rPr sz="3450" spc="6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3450" spc="-1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Harsh </a:t>
            </a:r>
            <a:r>
              <a:rPr sz="3450" spc="-81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3450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K</a:t>
            </a:r>
            <a:r>
              <a:rPr sz="3450" cap="small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o</a:t>
            </a:r>
            <a:r>
              <a:rPr sz="3450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tiwale</a:t>
            </a:r>
            <a:endParaRPr sz="3450">
              <a:latin typeface="Georgia" panose="02040502050405020303"/>
              <a:cs typeface="Georgia" panose="02040502050405020303"/>
            </a:endParaRPr>
          </a:p>
          <a:p>
            <a:pPr marL="662940" marR="199390" indent="-662940">
              <a:lnSpc>
                <a:spcPct val="80000"/>
              </a:lnSpc>
              <a:buAutoNum type="arabicPeriod"/>
              <a:tabLst>
                <a:tab pos="662940" algn="l"/>
              </a:tabLst>
            </a:pPr>
            <a:r>
              <a:rPr sz="3450" spc="-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21MIP10007 </a:t>
            </a:r>
            <a:r>
              <a:rPr sz="3450" spc="2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- </a:t>
            </a:r>
            <a:r>
              <a:rPr sz="3450" spc="-7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Naman </a:t>
            </a:r>
            <a:r>
              <a:rPr sz="3450" spc="-819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3450" spc="-1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Mishra</a:t>
            </a:r>
            <a:endParaRPr sz="3450">
              <a:latin typeface="Georgia" panose="02040502050405020303"/>
              <a:cs typeface="Georgia" panose="02040502050405020303"/>
            </a:endParaRPr>
          </a:p>
          <a:p>
            <a:pPr marL="718820" marR="255270" indent="-718820">
              <a:lnSpc>
                <a:spcPct val="80000"/>
              </a:lnSpc>
              <a:buAutoNum type="arabicPeriod"/>
              <a:tabLst>
                <a:tab pos="718820" algn="l"/>
              </a:tabLst>
            </a:pPr>
            <a:r>
              <a:rPr sz="3450" spc="-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21MIP10022 </a:t>
            </a:r>
            <a:r>
              <a:rPr sz="3450" spc="2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- </a:t>
            </a:r>
            <a:r>
              <a:rPr sz="3450" spc="-1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Akshat </a:t>
            </a:r>
            <a:r>
              <a:rPr sz="3450" spc="-819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3450" spc="-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Agrawal</a:t>
            </a:r>
            <a:endParaRPr sz="3450">
              <a:latin typeface="Georgia" panose="02040502050405020303"/>
              <a:cs typeface="Georgia" panose="02040502050405020303"/>
            </a:endParaRPr>
          </a:p>
          <a:p>
            <a:pPr algn="ctr">
              <a:lnSpc>
                <a:spcPts val="2880"/>
              </a:lnSpc>
            </a:pPr>
            <a:r>
              <a:rPr sz="3450" spc="-9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21MIP10028</a:t>
            </a:r>
            <a:r>
              <a:rPr sz="3450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3450" spc="2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-</a:t>
            </a:r>
            <a:r>
              <a:rPr sz="3450" spc="7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3450" spc="-1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Suman</a:t>
            </a:r>
            <a:endParaRPr sz="3450">
              <a:latin typeface="Georgia" panose="02040502050405020303"/>
              <a:cs typeface="Georgia" panose="02040502050405020303"/>
            </a:endParaRPr>
          </a:p>
          <a:p>
            <a:pPr algn="ctr">
              <a:lnSpc>
                <a:spcPts val="3720"/>
              </a:lnSpc>
            </a:pPr>
            <a:r>
              <a:rPr sz="3450" spc="-114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Bhandari</a:t>
            </a:r>
            <a:endParaRPr sz="345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43982" y="0"/>
            <a:ext cx="0" cy="10283825"/>
          </a:xfrm>
          <a:custGeom>
            <a:avLst/>
            <a:gdLst/>
            <a:ahLst/>
            <a:cxnLst/>
            <a:rect l="l" t="t" r="r" b="b"/>
            <a:pathLst>
              <a:path h="10283825">
                <a:moveTo>
                  <a:pt x="0" y="10283311"/>
                </a:move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883528" y="1231682"/>
            <a:ext cx="3902075" cy="132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500" b="1" spc="-4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8500" b="1" spc="123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8500" b="1" spc="1135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8500" b="1" spc="-24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8500" b="1" spc="1019" dirty="0">
                <a:latin typeface="Times New Roman" panose="02020603050405020304"/>
                <a:cs typeface="Times New Roman" panose="02020603050405020304"/>
              </a:rPr>
              <a:t>X</a:t>
            </a:r>
            <a:endParaRPr sz="85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96228" y="4566987"/>
            <a:ext cx="5123180" cy="0"/>
          </a:xfrm>
          <a:custGeom>
            <a:avLst/>
            <a:gdLst/>
            <a:ahLst/>
            <a:cxnLst/>
            <a:rect l="l" t="t" r="r" b="b"/>
            <a:pathLst>
              <a:path w="5123180">
                <a:moveTo>
                  <a:pt x="0" y="0"/>
                </a:moveTo>
                <a:lnTo>
                  <a:pt x="5122943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401998" y="1509460"/>
            <a:ext cx="123824" cy="1238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401998" y="2042860"/>
            <a:ext cx="123824" cy="12382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4491447" y="1830135"/>
            <a:ext cx="15633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25" dirty="0">
                <a:latin typeface="Georgia" panose="02040502050405020303"/>
                <a:cs typeface="Georgia" panose="02040502050405020303"/>
              </a:rPr>
              <a:t>statement</a:t>
            </a:r>
            <a:endParaRPr sz="3000">
              <a:latin typeface="Georgia" panose="02040502050405020303"/>
              <a:cs typeface="Georgia" panose="02040502050405020303"/>
            </a:endParaRPr>
          </a:p>
        </p:txBody>
      </p:sp>
      <p:pic>
        <p:nvPicPr>
          <p:cNvPr id="8" name="object 8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401998" y="2576260"/>
            <a:ext cx="123824" cy="1238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401998" y="3109660"/>
            <a:ext cx="123824" cy="12382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703623" y="1220535"/>
            <a:ext cx="3302000" cy="215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7000"/>
              </a:lnSpc>
              <a:spcBef>
                <a:spcPts val="95"/>
              </a:spcBef>
            </a:pPr>
            <a:r>
              <a:rPr sz="3000" b="0" spc="-110" dirty="0">
                <a:latin typeface="Georgia" panose="02040502050405020303"/>
                <a:cs typeface="Georgia" panose="02040502050405020303"/>
              </a:rPr>
              <a:t>Intr</a:t>
            </a:r>
            <a:r>
              <a:rPr sz="3000" b="0" cap="small" spc="-165" dirty="0">
                <a:latin typeface="Georgia" panose="02040502050405020303"/>
                <a:cs typeface="Georgia" panose="02040502050405020303"/>
              </a:rPr>
              <a:t>o</a:t>
            </a:r>
            <a:r>
              <a:rPr sz="3000" b="0" spc="-55" dirty="0">
                <a:latin typeface="Georgia" panose="02040502050405020303"/>
                <a:cs typeface="Georgia" panose="02040502050405020303"/>
              </a:rPr>
              <a:t>duction </a:t>
            </a:r>
            <a:r>
              <a:rPr sz="3000" b="0" spc="-5" dirty="0">
                <a:latin typeface="Georgia" panose="02040502050405020303"/>
                <a:cs typeface="Georgia" panose="02040502050405020303"/>
              </a:rPr>
              <a:t>Objective</a:t>
            </a:r>
            <a:r>
              <a:rPr sz="3000" b="0" spc="80" dirty="0">
                <a:latin typeface="Georgia" panose="02040502050405020303"/>
                <a:cs typeface="Georgia" panose="02040502050405020303"/>
              </a:rPr>
              <a:t> </a:t>
            </a:r>
            <a:r>
              <a:rPr sz="3000" b="0" spc="-434" dirty="0">
                <a:latin typeface="Georgia" panose="02040502050405020303"/>
                <a:cs typeface="Georgia" panose="02040502050405020303"/>
              </a:rPr>
              <a:t>/</a:t>
            </a:r>
            <a:r>
              <a:rPr sz="3000" b="0" spc="80" dirty="0">
                <a:latin typeface="Georgia" panose="02040502050405020303"/>
                <a:cs typeface="Georgia" panose="02040502050405020303"/>
              </a:rPr>
              <a:t> </a:t>
            </a:r>
            <a:r>
              <a:rPr sz="3000" b="0" spc="-100" dirty="0">
                <a:latin typeface="Georgia" panose="02040502050405020303"/>
                <a:cs typeface="Georgia" panose="02040502050405020303"/>
              </a:rPr>
              <a:t>Pr</a:t>
            </a:r>
            <a:r>
              <a:rPr sz="3000" b="0" cap="small" spc="-165" dirty="0">
                <a:latin typeface="Georgia" panose="02040502050405020303"/>
                <a:cs typeface="Georgia" panose="02040502050405020303"/>
              </a:rPr>
              <a:t>o</a:t>
            </a:r>
            <a:r>
              <a:rPr sz="3000" b="0" spc="-80" dirty="0">
                <a:latin typeface="Georgia" panose="02040502050405020303"/>
                <a:cs typeface="Georgia" panose="02040502050405020303"/>
              </a:rPr>
              <a:t>blem </a:t>
            </a:r>
            <a:r>
              <a:rPr sz="3000" b="0" spc="-95" dirty="0">
                <a:latin typeface="Georgia" panose="02040502050405020303"/>
                <a:cs typeface="Georgia" panose="02040502050405020303"/>
              </a:rPr>
              <a:t>Literature</a:t>
            </a:r>
            <a:r>
              <a:rPr sz="3000" b="0" spc="80" dirty="0">
                <a:latin typeface="Georgia" panose="02040502050405020303"/>
                <a:cs typeface="Georgia" panose="02040502050405020303"/>
              </a:rPr>
              <a:t> </a:t>
            </a:r>
            <a:r>
              <a:rPr sz="3000" b="0" spc="-5" dirty="0">
                <a:latin typeface="Georgia" panose="02040502050405020303"/>
                <a:cs typeface="Georgia" panose="02040502050405020303"/>
              </a:rPr>
              <a:t>Review </a:t>
            </a:r>
            <a:r>
              <a:rPr sz="3000" b="0" spc="-100" dirty="0">
                <a:latin typeface="Georgia" panose="02040502050405020303"/>
                <a:cs typeface="Georgia" panose="02040502050405020303"/>
              </a:rPr>
              <a:t>Pr</a:t>
            </a:r>
            <a:r>
              <a:rPr sz="3000" b="0" cap="small" spc="-165" dirty="0">
                <a:latin typeface="Georgia" panose="02040502050405020303"/>
                <a:cs typeface="Georgia" panose="02040502050405020303"/>
              </a:rPr>
              <a:t>o</a:t>
            </a:r>
            <a:r>
              <a:rPr sz="3000" b="0" spc="-120" dirty="0">
                <a:latin typeface="Georgia" panose="02040502050405020303"/>
                <a:cs typeface="Georgia" panose="02040502050405020303"/>
              </a:rPr>
              <a:t>p</a:t>
            </a:r>
            <a:r>
              <a:rPr sz="3000" b="0" cap="small" spc="-165" dirty="0">
                <a:latin typeface="Georgia" panose="02040502050405020303"/>
                <a:cs typeface="Georgia" panose="02040502050405020303"/>
              </a:rPr>
              <a:t>o</a:t>
            </a:r>
            <a:r>
              <a:rPr sz="3000" b="0" spc="-170" dirty="0">
                <a:latin typeface="Georgia" panose="02040502050405020303"/>
                <a:cs typeface="Georgia" panose="02040502050405020303"/>
              </a:rPr>
              <a:t>sed</a:t>
            </a:r>
            <a:r>
              <a:rPr sz="3000" b="0" spc="80" dirty="0">
                <a:latin typeface="Georgia" panose="02040502050405020303"/>
                <a:cs typeface="Georgia" panose="02040502050405020303"/>
              </a:rPr>
              <a:t> </a:t>
            </a:r>
            <a:r>
              <a:rPr sz="3000" b="0" spc="190" dirty="0">
                <a:latin typeface="Georgia" panose="02040502050405020303"/>
                <a:cs typeface="Georgia" panose="02040502050405020303"/>
              </a:rPr>
              <a:t>w</a:t>
            </a:r>
            <a:r>
              <a:rPr sz="3000" b="0" cap="small" spc="-165" dirty="0">
                <a:latin typeface="Georgia" panose="02040502050405020303"/>
                <a:cs typeface="Georgia" panose="02040502050405020303"/>
              </a:rPr>
              <a:t>o</a:t>
            </a:r>
            <a:r>
              <a:rPr sz="3000" b="0" spc="-70" dirty="0">
                <a:latin typeface="Georgia" panose="02040502050405020303"/>
                <a:cs typeface="Georgia" panose="02040502050405020303"/>
              </a:rPr>
              <a:t>rk</a:t>
            </a:r>
            <a:endParaRPr sz="3000">
              <a:latin typeface="Georgia" panose="02040502050405020303"/>
              <a:cs typeface="Georgia" panose="02040502050405020303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01998" y="3643060"/>
            <a:ext cx="123824" cy="1238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01998" y="4176460"/>
            <a:ext cx="123824" cy="12382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01998" y="5243260"/>
            <a:ext cx="123824" cy="12382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0703623" y="3354135"/>
            <a:ext cx="4908550" cy="2692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440815">
              <a:lnSpc>
                <a:spcPct val="117000"/>
              </a:lnSpc>
              <a:spcBef>
                <a:spcPts val="95"/>
              </a:spcBef>
            </a:pPr>
            <a:r>
              <a:rPr sz="3000" spc="-110" dirty="0">
                <a:latin typeface="Georgia" panose="02040502050405020303"/>
                <a:cs typeface="Georgia" panose="02040502050405020303"/>
              </a:rPr>
              <a:t>Real</a:t>
            </a:r>
            <a:r>
              <a:rPr sz="3000" spc="80" dirty="0">
                <a:latin typeface="Georgia" panose="02040502050405020303"/>
                <a:cs typeface="Georgia" panose="02040502050405020303"/>
              </a:rPr>
              <a:t> </a:t>
            </a:r>
            <a:r>
              <a:rPr sz="3000" spc="-80" dirty="0">
                <a:latin typeface="Georgia" panose="02040502050405020303"/>
                <a:cs typeface="Georgia" panose="02040502050405020303"/>
              </a:rPr>
              <a:t>time</a:t>
            </a:r>
            <a:r>
              <a:rPr sz="3000" spc="80" dirty="0">
                <a:latin typeface="Georgia" panose="02040502050405020303"/>
                <a:cs typeface="Georgia" panose="02040502050405020303"/>
              </a:rPr>
              <a:t> </a:t>
            </a:r>
            <a:r>
              <a:rPr sz="3000" spc="-100" dirty="0">
                <a:latin typeface="Georgia" panose="02040502050405020303"/>
                <a:cs typeface="Georgia" panose="02040502050405020303"/>
              </a:rPr>
              <a:t>usage </a:t>
            </a:r>
            <a:r>
              <a:rPr sz="3000" spc="-85" dirty="0">
                <a:latin typeface="Georgia" panose="02040502050405020303"/>
                <a:cs typeface="Georgia" panose="02040502050405020303"/>
              </a:rPr>
              <a:t>Hardware</a:t>
            </a:r>
            <a:r>
              <a:rPr sz="3000" spc="80" dirty="0">
                <a:latin typeface="Georgia" panose="02040502050405020303"/>
                <a:cs typeface="Georgia" panose="02040502050405020303"/>
              </a:rPr>
              <a:t> </a:t>
            </a:r>
            <a:r>
              <a:rPr sz="3000" spc="95" dirty="0">
                <a:latin typeface="Georgia" panose="02040502050405020303"/>
                <a:cs typeface="Georgia" panose="02040502050405020303"/>
              </a:rPr>
              <a:t>&amp;</a:t>
            </a:r>
            <a:r>
              <a:rPr sz="3000" spc="80" dirty="0">
                <a:latin typeface="Georgia" panose="02040502050405020303"/>
                <a:cs typeface="Georgia" panose="02040502050405020303"/>
              </a:rPr>
              <a:t> </a:t>
            </a:r>
            <a:r>
              <a:rPr sz="3000" spc="-295" dirty="0">
                <a:latin typeface="Georgia" panose="02040502050405020303"/>
                <a:cs typeface="Georgia" panose="02040502050405020303"/>
              </a:rPr>
              <a:t>s</a:t>
            </a:r>
            <a:r>
              <a:rPr sz="3000" cap="small" spc="-165" dirty="0">
                <a:latin typeface="Georgia" panose="02040502050405020303"/>
                <a:cs typeface="Georgia" panose="02040502050405020303"/>
              </a:rPr>
              <a:t>o</a:t>
            </a:r>
            <a:r>
              <a:rPr sz="3000" spc="-65" dirty="0">
                <a:latin typeface="Georgia" panose="02040502050405020303"/>
                <a:cs typeface="Georgia" panose="02040502050405020303"/>
              </a:rPr>
              <a:t>ftware </a:t>
            </a:r>
            <a:r>
              <a:rPr sz="3000" spc="-110" dirty="0">
                <a:latin typeface="Georgia" panose="02040502050405020303"/>
                <a:cs typeface="Georgia" panose="02040502050405020303"/>
              </a:rPr>
              <a:t>requirements</a:t>
            </a:r>
            <a:endParaRPr sz="3000">
              <a:latin typeface="Georgia" panose="02040502050405020303"/>
              <a:cs typeface="Georgia" panose="02040502050405020303"/>
            </a:endParaRPr>
          </a:p>
          <a:p>
            <a:pPr marL="12700" marR="5080">
              <a:lnSpc>
                <a:spcPts val="4200"/>
              </a:lnSpc>
              <a:spcBef>
                <a:spcPts val="100"/>
              </a:spcBef>
              <a:tabLst>
                <a:tab pos="2992755" algn="l"/>
              </a:tabLst>
            </a:pPr>
            <a:r>
              <a:rPr sz="3000" spc="-35" dirty="0">
                <a:latin typeface="Georgia" panose="02040502050405020303"/>
                <a:cs typeface="Georgia" panose="02040502050405020303"/>
              </a:rPr>
              <a:t>Overall</a:t>
            </a:r>
            <a:r>
              <a:rPr sz="3000" spc="80" dirty="0">
                <a:latin typeface="Georgia" panose="02040502050405020303"/>
                <a:cs typeface="Georgia" panose="02040502050405020303"/>
              </a:rPr>
              <a:t> </a:t>
            </a:r>
            <a:r>
              <a:rPr sz="3000" spc="-130" dirty="0">
                <a:latin typeface="Georgia" panose="02040502050405020303"/>
                <a:cs typeface="Georgia" panose="02040502050405020303"/>
              </a:rPr>
              <a:t>system</a:t>
            </a:r>
            <a:r>
              <a:rPr sz="3000" dirty="0">
                <a:latin typeface="Georgia" panose="02040502050405020303"/>
                <a:cs typeface="Georgia" panose="02040502050405020303"/>
              </a:rPr>
              <a:t>	</a:t>
            </a:r>
            <a:r>
              <a:rPr sz="3000" spc="-85" dirty="0">
                <a:latin typeface="Georgia" panose="02040502050405020303"/>
                <a:cs typeface="Georgia" panose="02040502050405020303"/>
              </a:rPr>
              <a:t>architecture  </a:t>
            </a:r>
            <a:r>
              <a:rPr sz="3000" spc="-100" dirty="0">
                <a:latin typeface="Georgia" panose="02040502050405020303"/>
                <a:cs typeface="Georgia" panose="02040502050405020303"/>
              </a:rPr>
              <a:t>diagram</a:t>
            </a:r>
            <a:endParaRPr sz="3000">
              <a:latin typeface="Georgia" panose="02040502050405020303"/>
              <a:cs typeface="Georgia" panose="02040502050405020303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1599" y="2484998"/>
            <a:ext cx="8542655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spc="585" dirty="0">
                <a:latin typeface="Times New Roman" panose="02020603050405020304"/>
                <a:cs typeface="Times New Roman" panose="02020603050405020304"/>
              </a:rPr>
              <a:t>INTRODUCTION</a:t>
            </a:r>
            <a:endParaRPr sz="75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1599" y="4310689"/>
            <a:ext cx="14112875" cy="4883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000"/>
              </a:lnSpc>
              <a:spcBef>
                <a:spcPts val="95"/>
              </a:spcBef>
            </a:pPr>
            <a:r>
              <a:rPr sz="2750" spc="340" dirty="0">
                <a:latin typeface="Georgia" panose="02040502050405020303"/>
                <a:cs typeface="Georgia" panose="02040502050405020303"/>
              </a:rPr>
              <a:t>O</a:t>
            </a:r>
            <a:r>
              <a:rPr sz="2750" spc="-65" dirty="0">
                <a:latin typeface="Georgia" panose="02040502050405020303"/>
                <a:cs typeface="Georgia" panose="02040502050405020303"/>
              </a:rPr>
              <a:t>u</a:t>
            </a:r>
            <a:r>
              <a:rPr sz="2750" spc="-120" dirty="0">
                <a:latin typeface="Georgia" panose="02040502050405020303"/>
                <a:cs typeface="Georgia" panose="02040502050405020303"/>
              </a:rPr>
              <a:t>r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30" dirty="0">
                <a:latin typeface="Georgia" panose="02040502050405020303"/>
                <a:cs typeface="Georgia" panose="02040502050405020303"/>
              </a:rPr>
              <a:t>i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-30" dirty="0">
                <a:latin typeface="Georgia" panose="02040502050405020303"/>
                <a:cs typeface="Georgia" panose="02040502050405020303"/>
              </a:rPr>
              <a:t>i</a:t>
            </a:r>
            <a:r>
              <a:rPr sz="2750" spc="-80" dirty="0">
                <a:latin typeface="Georgia" panose="02040502050405020303"/>
                <a:cs typeface="Georgia" panose="02040502050405020303"/>
              </a:rPr>
              <a:t>t</a:t>
            </a:r>
            <a:r>
              <a:rPr sz="2750" spc="-30" dirty="0">
                <a:latin typeface="Georgia" panose="02040502050405020303"/>
                <a:cs typeface="Georgia" panose="02040502050405020303"/>
              </a:rPr>
              <a:t>i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80" dirty="0">
                <a:latin typeface="Georgia" panose="02040502050405020303"/>
                <a:cs typeface="Georgia" panose="02040502050405020303"/>
              </a:rPr>
              <a:t>t</a:t>
            </a:r>
            <a:r>
              <a:rPr sz="2750" spc="-30" dirty="0">
                <a:latin typeface="Georgia" panose="02040502050405020303"/>
                <a:cs typeface="Georgia" panose="02040502050405020303"/>
              </a:rPr>
              <a:t>i</a:t>
            </a:r>
            <a:r>
              <a:rPr sz="2750" spc="30" dirty="0">
                <a:latin typeface="Georgia" panose="02040502050405020303"/>
                <a:cs typeface="Georgia" panose="02040502050405020303"/>
              </a:rPr>
              <a:t>v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f</a:t>
            </a:r>
            <a:r>
              <a:rPr sz="2750" cap="small" spc="-145" dirty="0">
                <a:latin typeface="Georgia" panose="02040502050405020303"/>
                <a:cs typeface="Georgia" panose="02040502050405020303"/>
              </a:rPr>
              <a:t>o</a:t>
            </a:r>
            <a:r>
              <a:rPr sz="2750" spc="10" dirty="0">
                <a:latin typeface="Georgia" panose="02040502050405020303"/>
                <a:cs typeface="Georgia" panose="02040502050405020303"/>
              </a:rPr>
              <a:t>c</a:t>
            </a:r>
            <a:r>
              <a:rPr sz="2750" spc="-65" dirty="0">
                <a:latin typeface="Georgia" panose="02040502050405020303"/>
                <a:cs typeface="Georgia" panose="02040502050405020303"/>
              </a:rPr>
              <a:t>u</a:t>
            </a:r>
            <a:r>
              <a:rPr sz="2750" spc="-265" dirty="0">
                <a:latin typeface="Georgia" panose="02040502050405020303"/>
                <a:cs typeface="Georgia" panose="02040502050405020303"/>
              </a:rPr>
              <a:t>s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-265" dirty="0">
                <a:latin typeface="Georgia" panose="02040502050405020303"/>
                <a:cs typeface="Georgia" panose="02040502050405020303"/>
              </a:rPr>
              <a:t>s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cap="small" spc="-145" dirty="0">
                <a:latin typeface="Georgia" panose="02040502050405020303"/>
                <a:cs typeface="Georgia" panose="02040502050405020303"/>
              </a:rPr>
              <a:t>o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10" dirty="0">
                <a:latin typeface="Georgia" panose="02040502050405020303"/>
                <a:cs typeface="Georgia" panose="02040502050405020303"/>
              </a:rPr>
              <a:t>c</a:t>
            </a:r>
            <a:r>
              <a:rPr sz="2750" spc="-120" dirty="0">
                <a:latin typeface="Georgia" panose="02040502050405020303"/>
                <a:cs typeface="Georgia" panose="02040502050405020303"/>
              </a:rPr>
              <a:t>r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80" dirty="0">
                <a:latin typeface="Georgia" panose="02040502050405020303"/>
                <a:cs typeface="Georgia" panose="02040502050405020303"/>
              </a:rPr>
              <a:t>t</a:t>
            </a:r>
            <a:r>
              <a:rPr sz="2750" spc="-30" dirty="0">
                <a:latin typeface="Georgia" panose="02040502050405020303"/>
                <a:cs typeface="Georgia" panose="02040502050405020303"/>
              </a:rPr>
              <a:t>i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145" dirty="0">
                <a:latin typeface="Georgia" panose="02040502050405020303"/>
                <a:cs typeface="Georgia" panose="02040502050405020303"/>
              </a:rPr>
              <a:t>g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10" dirty="0">
                <a:latin typeface="Georgia" panose="02040502050405020303"/>
                <a:cs typeface="Georgia" panose="02040502050405020303"/>
              </a:rPr>
              <a:t>c</a:t>
            </a:r>
            <a:r>
              <a:rPr sz="2750" cap="small" spc="-145" dirty="0">
                <a:latin typeface="Georgia" panose="02040502050405020303"/>
                <a:cs typeface="Georgia" panose="02040502050405020303"/>
              </a:rPr>
              <a:t>o</a:t>
            </a:r>
            <a:r>
              <a:rPr sz="2750" spc="-85" dirty="0">
                <a:latin typeface="Georgia" panose="02040502050405020303"/>
                <a:cs typeface="Georgia" panose="02040502050405020303"/>
              </a:rPr>
              <a:t>m</a:t>
            </a:r>
            <a:r>
              <a:rPr sz="2750" spc="-100" dirty="0">
                <a:latin typeface="Georgia" panose="02040502050405020303"/>
                <a:cs typeface="Georgia" panose="02040502050405020303"/>
              </a:rPr>
              <a:t>p</a:t>
            </a:r>
            <a:r>
              <a:rPr sz="2750" spc="-120" dirty="0">
                <a:latin typeface="Georgia" panose="02040502050405020303"/>
                <a:cs typeface="Georgia" panose="02040502050405020303"/>
              </a:rPr>
              <a:t>r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-85" dirty="0">
                <a:latin typeface="Georgia" panose="02040502050405020303"/>
                <a:cs typeface="Georgia" panose="02040502050405020303"/>
              </a:rPr>
              <a:t>h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-265" dirty="0">
                <a:latin typeface="Georgia" panose="02040502050405020303"/>
                <a:cs typeface="Georgia" panose="02040502050405020303"/>
              </a:rPr>
              <a:t>s</a:t>
            </a:r>
            <a:r>
              <a:rPr sz="2750" spc="-30" dirty="0">
                <a:latin typeface="Georgia" panose="02040502050405020303"/>
                <a:cs typeface="Georgia" panose="02040502050405020303"/>
              </a:rPr>
              <a:t>i</a:t>
            </a:r>
            <a:r>
              <a:rPr sz="2750" spc="30" dirty="0">
                <a:latin typeface="Georgia" panose="02040502050405020303"/>
                <a:cs typeface="Georgia" panose="02040502050405020303"/>
              </a:rPr>
              <a:t>v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265" dirty="0">
                <a:latin typeface="Georgia" panose="02040502050405020303"/>
                <a:cs typeface="Georgia" panose="02040502050405020303"/>
              </a:rPr>
              <a:t>s</a:t>
            </a:r>
            <a:r>
              <a:rPr sz="2750" cap="small" spc="-145" dirty="0">
                <a:latin typeface="Georgia" panose="02040502050405020303"/>
                <a:cs typeface="Georgia" panose="02040502050405020303"/>
              </a:rPr>
              <a:t>o</a:t>
            </a:r>
            <a:r>
              <a:rPr sz="2750" spc="-85" dirty="0">
                <a:latin typeface="Georgia" panose="02040502050405020303"/>
                <a:cs typeface="Georgia" panose="02040502050405020303"/>
              </a:rPr>
              <a:t>l</a:t>
            </a:r>
            <a:r>
              <a:rPr sz="2750" spc="-65" dirty="0">
                <a:latin typeface="Georgia" panose="02040502050405020303"/>
                <a:cs typeface="Georgia" panose="02040502050405020303"/>
              </a:rPr>
              <a:t>u</a:t>
            </a:r>
            <a:r>
              <a:rPr sz="2750" spc="-80" dirty="0">
                <a:latin typeface="Georgia" panose="02040502050405020303"/>
                <a:cs typeface="Georgia" panose="02040502050405020303"/>
              </a:rPr>
              <a:t>t</a:t>
            </a:r>
            <a:r>
              <a:rPr sz="2750" spc="-30" dirty="0">
                <a:latin typeface="Georgia" panose="02040502050405020303"/>
                <a:cs typeface="Georgia" panose="02040502050405020303"/>
              </a:rPr>
              <a:t>i</a:t>
            </a:r>
            <a:r>
              <a:rPr sz="2750" spc="10" dirty="0">
                <a:latin typeface="Georgia" panose="02040502050405020303"/>
                <a:cs typeface="Georgia" panose="02040502050405020303"/>
              </a:rPr>
              <a:t>o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f</a:t>
            </a:r>
            <a:r>
              <a:rPr sz="2750" cap="small" spc="-145" dirty="0">
                <a:latin typeface="Georgia" panose="02040502050405020303"/>
                <a:cs typeface="Georgia" panose="02040502050405020303"/>
              </a:rPr>
              <a:t>o</a:t>
            </a:r>
            <a:r>
              <a:rPr sz="2750" spc="-120" dirty="0">
                <a:latin typeface="Georgia" panose="02040502050405020303"/>
                <a:cs typeface="Georgia" panose="02040502050405020303"/>
              </a:rPr>
              <a:t>r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80" dirty="0">
                <a:latin typeface="Georgia" panose="02040502050405020303"/>
                <a:cs typeface="Georgia" panose="02040502050405020303"/>
              </a:rPr>
              <a:t>t</a:t>
            </a:r>
            <a:r>
              <a:rPr sz="2750" spc="-85" dirty="0">
                <a:latin typeface="Georgia" panose="02040502050405020303"/>
                <a:cs typeface="Georgia" panose="02040502050405020303"/>
              </a:rPr>
              <a:t>h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185" dirty="0">
                <a:latin typeface="Georgia" panose="02040502050405020303"/>
                <a:cs typeface="Georgia" panose="02040502050405020303"/>
              </a:rPr>
              <a:t>w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-85" dirty="0">
                <a:latin typeface="Georgia" panose="02040502050405020303"/>
                <a:cs typeface="Georgia" panose="02040502050405020303"/>
              </a:rPr>
              <a:t>ll</a:t>
            </a:r>
            <a:r>
              <a:rPr sz="2750" spc="200" dirty="0">
                <a:latin typeface="Georgia" panose="02040502050405020303"/>
                <a:cs typeface="Georgia" panose="02040502050405020303"/>
              </a:rPr>
              <a:t>-</a:t>
            </a:r>
            <a:r>
              <a:rPr sz="2750" spc="-60" dirty="0">
                <a:latin typeface="Georgia" panose="02040502050405020303"/>
                <a:cs typeface="Georgia" panose="02040502050405020303"/>
              </a:rPr>
              <a:t>b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-30" dirty="0">
                <a:latin typeface="Georgia" panose="02040502050405020303"/>
                <a:cs typeface="Georgia" panose="02040502050405020303"/>
              </a:rPr>
              <a:t>i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145" dirty="0">
                <a:latin typeface="Georgia" panose="02040502050405020303"/>
                <a:cs typeface="Georgia" panose="02040502050405020303"/>
              </a:rPr>
              <a:t>g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10" dirty="0">
                <a:latin typeface="Georgia" panose="02040502050405020303"/>
                <a:cs typeface="Georgia" panose="02040502050405020303"/>
              </a:rPr>
              <a:t>o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f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-60" dirty="0">
                <a:latin typeface="Georgia" panose="02040502050405020303"/>
                <a:cs typeface="Georgia" panose="02040502050405020303"/>
              </a:rPr>
              <a:t>im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85" dirty="0">
                <a:latin typeface="Georgia" panose="02040502050405020303"/>
                <a:cs typeface="Georgia" panose="02040502050405020303"/>
              </a:rPr>
              <a:t>l</a:t>
            </a:r>
            <a:r>
              <a:rPr sz="2750" spc="-265" dirty="0">
                <a:latin typeface="Georgia" panose="02040502050405020303"/>
                <a:cs typeface="Georgia" panose="02040502050405020303"/>
              </a:rPr>
              <a:t>s</a:t>
            </a:r>
            <a:r>
              <a:rPr sz="2750" spc="-40" dirty="0">
                <a:latin typeface="Georgia" panose="02040502050405020303"/>
                <a:cs typeface="Georgia" panose="02040502050405020303"/>
              </a:rPr>
              <a:t>, </a:t>
            </a:r>
            <a:r>
              <a:rPr sz="2750" spc="-100" dirty="0">
                <a:latin typeface="Georgia" panose="02040502050405020303"/>
                <a:cs typeface="Georgia" panose="02040502050405020303"/>
              </a:rPr>
              <a:t>p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120" dirty="0">
                <a:latin typeface="Georgia" panose="02040502050405020303"/>
                <a:cs typeface="Georgia" panose="02040502050405020303"/>
              </a:rPr>
              <a:t>r</a:t>
            </a:r>
            <a:r>
              <a:rPr sz="2750" spc="-80" dirty="0">
                <a:latin typeface="Georgia" panose="02040502050405020303"/>
                <a:cs typeface="Georgia" panose="02040502050405020303"/>
              </a:rPr>
              <a:t>t</a:t>
            </a:r>
            <a:r>
              <a:rPr sz="2750" spc="-30" dirty="0">
                <a:latin typeface="Georgia" panose="02040502050405020303"/>
                <a:cs typeface="Georgia" panose="02040502050405020303"/>
              </a:rPr>
              <a:t>i</a:t>
            </a:r>
            <a:r>
              <a:rPr sz="2750" spc="10" dirty="0">
                <a:latin typeface="Georgia" panose="02040502050405020303"/>
                <a:cs typeface="Georgia" panose="02040502050405020303"/>
              </a:rPr>
              <a:t>c</a:t>
            </a:r>
            <a:r>
              <a:rPr sz="2750" spc="-65" dirty="0">
                <a:latin typeface="Georgia" panose="02040502050405020303"/>
                <a:cs typeface="Georgia" panose="02040502050405020303"/>
              </a:rPr>
              <a:t>u</a:t>
            </a:r>
            <a:r>
              <a:rPr sz="2750" spc="-85" dirty="0">
                <a:latin typeface="Georgia" panose="02040502050405020303"/>
                <a:cs typeface="Georgia" panose="02040502050405020303"/>
              </a:rPr>
              <a:t>l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120" dirty="0">
                <a:latin typeface="Georgia" panose="02040502050405020303"/>
                <a:cs typeface="Georgia" panose="02040502050405020303"/>
              </a:rPr>
              <a:t>r</a:t>
            </a:r>
            <a:r>
              <a:rPr sz="2750" spc="-85" dirty="0">
                <a:latin typeface="Georgia" panose="02040502050405020303"/>
                <a:cs typeface="Georgia" panose="02040502050405020303"/>
              </a:rPr>
              <a:t>l</a:t>
            </a:r>
            <a:r>
              <a:rPr sz="2750" spc="105" dirty="0">
                <a:latin typeface="Georgia" panose="02040502050405020303"/>
                <a:cs typeface="Georgia" panose="02040502050405020303"/>
              </a:rPr>
              <a:t>y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265" dirty="0">
                <a:latin typeface="Georgia" panose="02040502050405020303"/>
                <a:cs typeface="Georgia" panose="02040502050405020303"/>
              </a:rPr>
              <a:t>s</a:t>
            </a:r>
            <a:r>
              <a:rPr sz="2750" spc="-80" dirty="0">
                <a:latin typeface="Georgia" panose="02040502050405020303"/>
                <a:cs typeface="Georgia" panose="02040502050405020303"/>
              </a:rPr>
              <a:t>t</a:t>
            </a:r>
            <a:r>
              <a:rPr sz="2750" spc="-120" dirty="0">
                <a:latin typeface="Georgia" panose="02040502050405020303"/>
                <a:cs typeface="Georgia" panose="02040502050405020303"/>
              </a:rPr>
              <a:t>r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ee</a:t>
            </a:r>
            <a:r>
              <a:rPr sz="2750" spc="-80" dirty="0">
                <a:latin typeface="Georgia" panose="02040502050405020303"/>
                <a:cs typeface="Georgia" panose="02040502050405020303"/>
              </a:rPr>
              <a:t>t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-60" dirty="0">
                <a:latin typeface="Georgia" panose="02040502050405020303"/>
                <a:cs typeface="Georgia" panose="02040502050405020303"/>
              </a:rPr>
              <a:t>im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85" dirty="0">
                <a:latin typeface="Georgia" panose="02040502050405020303"/>
                <a:cs typeface="Georgia" panose="02040502050405020303"/>
              </a:rPr>
              <a:t>l</a:t>
            </a:r>
            <a:r>
              <a:rPr sz="2750" spc="-265" dirty="0">
                <a:latin typeface="Georgia" panose="02040502050405020303"/>
                <a:cs typeface="Georgia" panose="02040502050405020303"/>
              </a:rPr>
              <a:t>s</a:t>
            </a:r>
            <a:r>
              <a:rPr sz="2750" spc="-40" dirty="0">
                <a:latin typeface="Georgia" panose="02040502050405020303"/>
                <a:cs typeface="Georgia" panose="02040502050405020303"/>
              </a:rPr>
              <a:t>,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-110" dirty="0">
                <a:latin typeface="Georgia" panose="02040502050405020303"/>
                <a:cs typeface="Georgia" panose="02040502050405020303"/>
              </a:rPr>
              <a:t>d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60" dirty="0">
                <a:latin typeface="Georgia" panose="02040502050405020303"/>
                <a:cs typeface="Georgia" panose="02040502050405020303"/>
              </a:rPr>
              <a:t>im</a:t>
            </a:r>
            <a:r>
              <a:rPr sz="2750" spc="-265" dirty="0">
                <a:latin typeface="Georgia" panose="02040502050405020303"/>
                <a:cs typeface="Georgia" panose="02040502050405020303"/>
              </a:rPr>
              <a:t>s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80" dirty="0">
                <a:latin typeface="Georgia" panose="02040502050405020303"/>
                <a:cs typeface="Georgia" panose="02040502050405020303"/>
              </a:rPr>
              <a:t>t</a:t>
            </a:r>
            <a:r>
              <a:rPr sz="2750" cap="small" spc="-145" dirty="0">
                <a:latin typeface="Georgia" panose="02040502050405020303"/>
                <a:cs typeface="Georgia" panose="02040502050405020303"/>
              </a:rPr>
              <a:t>o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60" dirty="0">
                <a:latin typeface="Georgia" panose="02040502050405020303"/>
                <a:cs typeface="Georgia" panose="02040502050405020303"/>
              </a:rPr>
              <a:t>b</a:t>
            </a:r>
            <a:r>
              <a:rPr sz="2750" spc="-120" dirty="0">
                <a:latin typeface="Georgia" panose="02040502050405020303"/>
                <a:cs typeface="Georgia" panose="02040502050405020303"/>
              </a:rPr>
              <a:t>r</a:t>
            </a:r>
            <a:r>
              <a:rPr sz="2750" spc="-30" dirty="0">
                <a:latin typeface="Georgia" panose="02040502050405020303"/>
                <a:cs typeface="Georgia" panose="02040502050405020303"/>
              </a:rPr>
              <a:t>i</a:t>
            </a:r>
            <a:r>
              <a:rPr sz="2750" spc="-110" dirty="0">
                <a:latin typeface="Georgia" panose="02040502050405020303"/>
                <a:cs typeface="Georgia" panose="02040502050405020303"/>
              </a:rPr>
              <a:t>d</a:t>
            </a:r>
            <a:r>
              <a:rPr sz="2750" spc="145" dirty="0">
                <a:latin typeface="Georgia" panose="02040502050405020303"/>
                <a:cs typeface="Georgia" panose="02040502050405020303"/>
              </a:rPr>
              <a:t>g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80" dirty="0">
                <a:latin typeface="Georgia" panose="02040502050405020303"/>
                <a:cs typeface="Georgia" panose="02040502050405020303"/>
              </a:rPr>
              <a:t>t</a:t>
            </a:r>
            <a:r>
              <a:rPr sz="2750" spc="-85" dirty="0">
                <a:latin typeface="Georgia" panose="02040502050405020303"/>
                <a:cs typeface="Georgia" panose="02040502050405020303"/>
              </a:rPr>
              <a:t>h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145" dirty="0">
                <a:latin typeface="Georgia" panose="02040502050405020303"/>
                <a:cs typeface="Georgia" panose="02040502050405020303"/>
              </a:rPr>
              <a:t>g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100" dirty="0">
                <a:latin typeface="Georgia" panose="02040502050405020303"/>
                <a:cs typeface="Georgia" panose="02040502050405020303"/>
              </a:rPr>
              <a:t>p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60" dirty="0">
                <a:latin typeface="Georgia" panose="02040502050405020303"/>
                <a:cs typeface="Georgia" panose="02040502050405020303"/>
              </a:rPr>
              <a:t>b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-80" dirty="0">
                <a:latin typeface="Georgia" panose="02040502050405020303"/>
                <a:cs typeface="Georgia" panose="02040502050405020303"/>
              </a:rPr>
              <a:t>t</a:t>
            </a:r>
            <a:r>
              <a:rPr sz="2750" spc="185" dirty="0">
                <a:latin typeface="Georgia" panose="02040502050405020303"/>
                <a:cs typeface="Georgia" panose="02040502050405020303"/>
              </a:rPr>
              <a:t>w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ee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-20" dirty="0">
                <a:latin typeface="Georgia" panose="02040502050405020303"/>
                <a:cs typeface="Georgia" panose="02040502050405020303"/>
              </a:rPr>
              <a:t>x</a:t>
            </a:r>
            <a:r>
              <a:rPr sz="2750" spc="-30" dirty="0">
                <a:latin typeface="Georgia" panose="02040502050405020303"/>
                <a:cs typeface="Georgia" panose="02040502050405020303"/>
              </a:rPr>
              <a:t>i</a:t>
            </a:r>
            <a:r>
              <a:rPr sz="2750" spc="-265" dirty="0">
                <a:latin typeface="Georgia" panose="02040502050405020303"/>
                <a:cs typeface="Georgia" panose="02040502050405020303"/>
              </a:rPr>
              <a:t>s</a:t>
            </a:r>
            <a:r>
              <a:rPr sz="2750" spc="-80" dirty="0">
                <a:latin typeface="Georgia" panose="02040502050405020303"/>
                <a:cs typeface="Georgia" panose="02040502050405020303"/>
              </a:rPr>
              <a:t>t</a:t>
            </a:r>
            <a:r>
              <a:rPr sz="2750" spc="-30" dirty="0">
                <a:latin typeface="Georgia" panose="02040502050405020303"/>
                <a:cs typeface="Georgia" panose="02040502050405020303"/>
              </a:rPr>
              <a:t>i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145" dirty="0">
                <a:latin typeface="Georgia" panose="02040502050405020303"/>
                <a:cs typeface="Georgia" panose="02040502050405020303"/>
              </a:rPr>
              <a:t>g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145" dirty="0">
                <a:latin typeface="Georgia" panose="02040502050405020303"/>
                <a:cs typeface="Georgia" panose="02040502050405020303"/>
              </a:rPr>
              <a:t>g</a:t>
            </a:r>
            <a:r>
              <a:rPr sz="2750" spc="10" dirty="0">
                <a:latin typeface="Georgia" panose="02040502050405020303"/>
                <a:cs typeface="Georgia" panose="02040502050405020303"/>
              </a:rPr>
              <a:t>o</a:t>
            </a:r>
            <a:r>
              <a:rPr sz="2750" spc="30" dirty="0">
                <a:latin typeface="Georgia" panose="02040502050405020303"/>
                <a:cs typeface="Georgia" panose="02040502050405020303"/>
              </a:rPr>
              <a:t>v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-120" dirty="0">
                <a:latin typeface="Georgia" panose="02040502050405020303"/>
                <a:cs typeface="Georgia" panose="02040502050405020303"/>
              </a:rPr>
              <a:t>r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-85" dirty="0">
                <a:latin typeface="Georgia" panose="02040502050405020303"/>
                <a:cs typeface="Georgia" panose="02040502050405020303"/>
              </a:rPr>
              <a:t>m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-80" dirty="0">
                <a:latin typeface="Georgia" panose="02040502050405020303"/>
                <a:cs typeface="Georgia" panose="02040502050405020303"/>
              </a:rPr>
              <a:t>t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100" dirty="0">
                <a:latin typeface="Georgia" panose="02040502050405020303"/>
                <a:cs typeface="Georgia" panose="02040502050405020303"/>
              </a:rPr>
              <a:t>p</a:t>
            </a:r>
            <a:r>
              <a:rPr sz="2750" cap="small" spc="-145" dirty="0">
                <a:latin typeface="Georgia" panose="02040502050405020303"/>
                <a:cs typeface="Georgia" panose="02040502050405020303"/>
              </a:rPr>
              <a:t>o</a:t>
            </a:r>
            <a:r>
              <a:rPr sz="2750" spc="-85" dirty="0">
                <a:latin typeface="Georgia" panose="02040502050405020303"/>
                <a:cs typeface="Georgia" panose="02040502050405020303"/>
              </a:rPr>
              <a:t>l</a:t>
            </a:r>
            <a:r>
              <a:rPr sz="2750" spc="-30" dirty="0">
                <a:latin typeface="Georgia" panose="02040502050405020303"/>
                <a:cs typeface="Georgia" panose="02040502050405020303"/>
              </a:rPr>
              <a:t>i</a:t>
            </a:r>
            <a:r>
              <a:rPr sz="2750" spc="10" dirty="0">
                <a:latin typeface="Georgia" panose="02040502050405020303"/>
                <a:cs typeface="Georgia" panose="02040502050405020303"/>
              </a:rPr>
              <a:t>c</a:t>
            </a:r>
            <a:r>
              <a:rPr sz="2750" spc="-30" dirty="0">
                <a:latin typeface="Georgia" panose="02040502050405020303"/>
                <a:cs typeface="Georgia" panose="02040502050405020303"/>
              </a:rPr>
              <a:t>i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-210" dirty="0">
                <a:latin typeface="Georgia" panose="02040502050405020303"/>
                <a:cs typeface="Georgia" panose="02040502050405020303"/>
              </a:rPr>
              <a:t>s 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-110" dirty="0">
                <a:latin typeface="Georgia" panose="02040502050405020303"/>
                <a:cs typeface="Georgia" panose="02040502050405020303"/>
              </a:rPr>
              <a:t>d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100" dirty="0">
                <a:latin typeface="Georgia" panose="02040502050405020303"/>
                <a:cs typeface="Georgia" panose="02040502050405020303"/>
              </a:rPr>
              <a:t>p</a:t>
            </a:r>
            <a:r>
              <a:rPr sz="2750" spc="-65" dirty="0">
                <a:latin typeface="Georgia" panose="02040502050405020303"/>
                <a:cs typeface="Georgia" panose="02040502050405020303"/>
              </a:rPr>
              <a:t>u</a:t>
            </a:r>
            <a:r>
              <a:rPr sz="2750" spc="-60" dirty="0">
                <a:latin typeface="Georgia" panose="02040502050405020303"/>
                <a:cs typeface="Georgia" panose="02040502050405020303"/>
              </a:rPr>
              <a:t>b</a:t>
            </a:r>
            <a:r>
              <a:rPr sz="2750" spc="-85" dirty="0">
                <a:latin typeface="Georgia" panose="02040502050405020303"/>
                <a:cs typeface="Georgia" panose="02040502050405020303"/>
              </a:rPr>
              <a:t>l</a:t>
            </a:r>
            <a:r>
              <a:rPr sz="2750" spc="-30" dirty="0">
                <a:latin typeface="Georgia" panose="02040502050405020303"/>
                <a:cs typeface="Georgia" panose="02040502050405020303"/>
              </a:rPr>
              <a:t>i</a:t>
            </a:r>
            <a:r>
              <a:rPr sz="2750" spc="10" dirty="0">
                <a:latin typeface="Georgia" panose="02040502050405020303"/>
                <a:cs typeface="Georgia" panose="02040502050405020303"/>
              </a:rPr>
              <a:t>c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185" dirty="0">
                <a:latin typeface="Georgia" panose="02040502050405020303"/>
                <a:cs typeface="Georgia" panose="02040502050405020303"/>
              </a:rPr>
              <a:t>w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120" dirty="0">
                <a:latin typeface="Georgia" panose="02040502050405020303"/>
                <a:cs typeface="Georgia" panose="02040502050405020303"/>
              </a:rPr>
              <a:t>r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-265" dirty="0">
                <a:latin typeface="Georgia" panose="02040502050405020303"/>
                <a:cs typeface="Georgia" panose="02040502050405020303"/>
              </a:rPr>
              <a:t>ss</a:t>
            </a:r>
            <a:r>
              <a:rPr sz="2750" spc="-40" dirty="0">
                <a:latin typeface="Georgia" panose="02040502050405020303"/>
                <a:cs typeface="Georgia" panose="02040502050405020303"/>
              </a:rPr>
              <a:t>.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80" dirty="0">
                <a:latin typeface="Georgia" panose="02040502050405020303"/>
                <a:cs typeface="Georgia" panose="02040502050405020303"/>
              </a:rPr>
              <a:t>B</a:t>
            </a:r>
            <a:r>
              <a:rPr sz="2750" spc="105" dirty="0">
                <a:latin typeface="Georgia" panose="02040502050405020303"/>
                <a:cs typeface="Georgia" panose="02040502050405020303"/>
              </a:rPr>
              <a:t>y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-265" dirty="0">
                <a:latin typeface="Georgia" panose="02040502050405020303"/>
                <a:cs typeface="Georgia" panose="02040502050405020303"/>
              </a:rPr>
              <a:t>s</a:t>
            </a:r>
            <a:r>
              <a:rPr sz="2750" spc="-80" dirty="0">
                <a:latin typeface="Georgia" panose="02040502050405020303"/>
                <a:cs typeface="Georgia" panose="02040502050405020303"/>
              </a:rPr>
              <a:t>t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60" dirty="0">
                <a:latin typeface="Georgia" panose="02040502050405020303"/>
                <a:cs typeface="Georgia" panose="02040502050405020303"/>
              </a:rPr>
              <a:t>b</a:t>
            </a:r>
            <a:r>
              <a:rPr sz="2750" spc="-85" dirty="0">
                <a:latin typeface="Georgia" panose="02040502050405020303"/>
                <a:cs typeface="Georgia" panose="02040502050405020303"/>
              </a:rPr>
              <a:t>l</a:t>
            </a:r>
            <a:r>
              <a:rPr sz="2750" spc="-30" dirty="0">
                <a:latin typeface="Georgia" panose="02040502050405020303"/>
                <a:cs typeface="Georgia" panose="02040502050405020303"/>
              </a:rPr>
              <a:t>i</a:t>
            </a:r>
            <a:r>
              <a:rPr sz="2750" spc="-265" dirty="0">
                <a:latin typeface="Georgia" panose="02040502050405020303"/>
                <a:cs typeface="Georgia" panose="02040502050405020303"/>
              </a:rPr>
              <a:t>s</a:t>
            </a:r>
            <a:r>
              <a:rPr sz="2750" spc="-85" dirty="0">
                <a:latin typeface="Georgia" panose="02040502050405020303"/>
                <a:cs typeface="Georgia" panose="02040502050405020303"/>
              </a:rPr>
              <a:t>h</a:t>
            </a:r>
            <a:r>
              <a:rPr sz="2750" spc="-30" dirty="0">
                <a:latin typeface="Georgia" panose="02040502050405020303"/>
                <a:cs typeface="Georgia" panose="02040502050405020303"/>
              </a:rPr>
              <a:t>i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145" dirty="0">
                <a:latin typeface="Georgia" panose="02040502050405020303"/>
                <a:cs typeface="Georgia" panose="02040502050405020303"/>
              </a:rPr>
              <a:t>g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-60" dirty="0">
                <a:latin typeface="Georgia" panose="02040502050405020303"/>
                <a:cs typeface="Georgia" panose="02040502050405020303"/>
              </a:rPr>
              <a:t>im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85" dirty="0">
                <a:latin typeface="Georgia" panose="02040502050405020303"/>
                <a:cs typeface="Georgia" panose="02040502050405020303"/>
              </a:rPr>
              <a:t>l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10" dirty="0">
                <a:latin typeface="Georgia" panose="02040502050405020303"/>
                <a:cs typeface="Georgia" panose="02040502050405020303"/>
              </a:rPr>
              <a:t>c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120" dirty="0">
                <a:latin typeface="Georgia" panose="02040502050405020303"/>
                <a:cs typeface="Georgia" panose="02040502050405020303"/>
              </a:rPr>
              <a:t>r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10" dirty="0">
                <a:latin typeface="Georgia" panose="02040502050405020303"/>
                <a:cs typeface="Georgia" panose="02040502050405020303"/>
              </a:rPr>
              <a:t>c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-80" dirty="0">
                <a:latin typeface="Georgia" panose="02040502050405020303"/>
                <a:cs typeface="Georgia" panose="02040502050405020303"/>
              </a:rPr>
              <a:t>t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-120" dirty="0">
                <a:latin typeface="Georgia" panose="02040502050405020303"/>
                <a:cs typeface="Georgia" panose="02040502050405020303"/>
              </a:rPr>
              <a:t>r</a:t>
            </a:r>
            <a:r>
              <a:rPr sz="2750" spc="-265" dirty="0">
                <a:latin typeface="Georgia" panose="02040502050405020303"/>
                <a:cs typeface="Georgia" panose="02040502050405020303"/>
              </a:rPr>
              <a:t>s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30" dirty="0">
                <a:latin typeface="Georgia" panose="02040502050405020303"/>
                <a:cs typeface="Georgia" panose="02040502050405020303"/>
              </a:rPr>
              <a:t>i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30" dirty="0">
                <a:latin typeface="Georgia" panose="02040502050405020303"/>
                <a:cs typeface="Georgia" panose="02040502050405020303"/>
              </a:rPr>
              <a:t>v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120" dirty="0">
                <a:latin typeface="Georgia" panose="02040502050405020303"/>
                <a:cs typeface="Georgia" panose="02040502050405020303"/>
              </a:rPr>
              <a:t>r</a:t>
            </a:r>
            <a:r>
              <a:rPr sz="2750" spc="-30" dirty="0">
                <a:latin typeface="Georgia" panose="02040502050405020303"/>
                <a:cs typeface="Georgia" panose="02040502050405020303"/>
              </a:rPr>
              <a:t>i</a:t>
            </a:r>
            <a:r>
              <a:rPr sz="2750" spc="10" dirty="0">
                <a:latin typeface="Georgia" panose="02040502050405020303"/>
                <a:cs typeface="Georgia" panose="02040502050405020303"/>
              </a:rPr>
              <a:t>o</a:t>
            </a:r>
            <a:r>
              <a:rPr sz="2750" spc="-65" dirty="0">
                <a:latin typeface="Georgia" panose="02040502050405020303"/>
                <a:cs typeface="Georgia" panose="02040502050405020303"/>
              </a:rPr>
              <a:t>u</a:t>
            </a:r>
            <a:r>
              <a:rPr sz="2750" spc="-265" dirty="0">
                <a:latin typeface="Georgia" panose="02040502050405020303"/>
                <a:cs typeface="Georgia" panose="02040502050405020303"/>
              </a:rPr>
              <a:t>s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85" dirty="0">
                <a:latin typeface="Georgia" panose="02040502050405020303"/>
                <a:cs typeface="Georgia" panose="02040502050405020303"/>
              </a:rPr>
              <a:t>l</a:t>
            </a:r>
            <a:r>
              <a:rPr sz="2750" cap="small" spc="-145" dirty="0">
                <a:latin typeface="Georgia" panose="02040502050405020303"/>
                <a:cs typeface="Georgia" panose="02040502050405020303"/>
              </a:rPr>
              <a:t>o</a:t>
            </a:r>
            <a:r>
              <a:rPr sz="2750" spc="10" dirty="0">
                <a:latin typeface="Georgia" panose="02040502050405020303"/>
                <a:cs typeface="Georgia" panose="02040502050405020303"/>
              </a:rPr>
              <a:t>c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80" dirty="0">
                <a:latin typeface="Georgia" panose="02040502050405020303"/>
                <a:cs typeface="Georgia" panose="02040502050405020303"/>
              </a:rPr>
              <a:t>t</a:t>
            </a:r>
            <a:r>
              <a:rPr sz="2750" spc="-30" dirty="0">
                <a:latin typeface="Georgia" panose="02040502050405020303"/>
                <a:cs typeface="Georgia" panose="02040502050405020303"/>
              </a:rPr>
              <a:t>i</a:t>
            </a:r>
            <a:r>
              <a:rPr sz="2750" spc="10" dirty="0">
                <a:latin typeface="Georgia" panose="02040502050405020303"/>
                <a:cs typeface="Georgia" panose="02040502050405020303"/>
              </a:rPr>
              <a:t>o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-265" dirty="0">
                <a:latin typeface="Georgia" panose="02040502050405020303"/>
                <a:cs typeface="Georgia" panose="02040502050405020303"/>
              </a:rPr>
              <a:t>s</a:t>
            </a:r>
            <a:r>
              <a:rPr sz="2750" spc="-40" dirty="0">
                <a:latin typeface="Georgia" panose="02040502050405020303"/>
                <a:cs typeface="Georgia" panose="02040502050405020303"/>
              </a:rPr>
              <a:t>,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185" dirty="0">
                <a:latin typeface="Georgia" panose="02040502050405020303"/>
                <a:cs typeface="Georgia" panose="02040502050405020303"/>
              </a:rPr>
              <a:t>w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60" dirty="0">
                <a:latin typeface="Georgia" panose="02040502050405020303"/>
                <a:cs typeface="Georgia" panose="02040502050405020303"/>
              </a:rPr>
              <a:t>im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80" dirty="0">
                <a:latin typeface="Georgia" panose="02040502050405020303"/>
                <a:cs typeface="Georgia" panose="02040502050405020303"/>
              </a:rPr>
              <a:t>t</a:t>
            </a:r>
            <a:r>
              <a:rPr sz="2750" cap="small" spc="-145" dirty="0">
                <a:latin typeface="Georgia" panose="02040502050405020303"/>
                <a:cs typeface="Georgia" panose="02040502050405020303"/>
              </a:rPr>
              <a:t>o</a:t>
            </a:r>
            <a:r>
              <a:rPr sz="2750" spc="-60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100" dirty="0">
                <a:latin typeface="Georgia" panose="02040502050405020303"/>
                <a:cs typeface="Georgia" panose="02040502050405020303"/>
              </a:rPr>
              <a:t>p</a:t>
            </a:r>
            <a:r>
              <a:rPr sz="2750" spc="-120" dirty="0">
                <a:latin typeface="Georgia" panose="02040502050405020303"/>
                <a:cs typeface="Georgia" panose="02040502050405020303"/>
              </a:rPr>
              <a:t>r</a:t>
            </a:r>
            <a:r>
              <a:rPr sz="2750" cap="small" spc="-145" dirty="0">
                <a:latin typeface="Georgia" panose="02040502050405020303"/>
                <a:cs typeface="Georgia" panose="02040502050405020303"/>
              </a:rPr>
              <a:t>o</a:t>
            </a:r>
            <a:r>
              <a:rPr sz="2750" spc="30" dirty="0">
                <a:latin typeface="Georgia" panose="02040502050405020303"/>
                <a:cs typeface="Georgia" panose="02040502050405020303"/>
              </a:rPr>
              <a:t>v</a:t>
            </a:r>
            <a:r>
              <a:rPr sz="2750" spc="-30" dirty="0">
                <a:latin typeface="Georgia" panose="02040502050405020303"/>
                <a:cs typeface="Georgia" panose="02040502050405020303"/>
              </a:rPr>
              <a:t>i</a:t>
            </a:r>
            <a:r>
              <a:rPr sz="2750" spc="-110" dirty="0">
                <a:latin typeface="Georgia" panose="02040502050405020303"/>
                <a:cs typeface="Georgia" panose="02040502050405020303"/>
              </a:rPr>
              <a:t>d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10" dirty="0">
                <a:latin typeface="Georgia" panose="02040502050405020303"/>
                <a:cs typeface="Georgia" panose="02040502050405020303"/>
              </a:rPr>
              <a:t>cc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-265" dirty="0">
                <a:latin typeface="Georgia" panose="02040502050405020303"/>
                <a:cs typeface="Georgia" panose="02040502050405020303"/>
              </a:rPr>
              <a:t>ss</a:t>
            </a:r>
            <a:r>
              <a:rPr sz="2750" spc="-30" dirty="0">
                <a:latin typeface="Georgia" panose="02040502050405020303"/>
                <a:cs typeface="Georgia" panose="02040502050405020303"/>
              </a:rPr>
              <a:t>i</a:t>
            </a:r>
            <a:r>
              <a:rPr sz="2750" spc="-60" dirty="0">
                <a:latin typeface="Georgia" panose="02040502050405020303"/>
                <a:cs typeface="Georgia" panose="02040502050405020303"/>
              </a:rPr>
              <a:t>b</a:t>
            </a:r>
            <a:r>
              <a:rPr sz="2750" spc="-85" dirty="0">
                <a:latin typeface="Georgia" panose="02040502050405020303"/>
                <a:cs typeface="Georgia" panose="02040502050405020303"/>
              </a:rPr>
              <a:t>l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30" dirty="0">
                <a:latin typeface="Georgia" panose="02040502050405020303"/>
                <a:cs typeface="Georgia" panose="02040502050405020303"/>
              </a:rPr>
              <a:t>i</a:t>
            </a:r>
            <a:r>
              <a:rPr sz="2750" spc="-110" dirty="0">
                <a:latin typeface="Georgia" panose="02040502050405020303"/>
                <a:cs typeface="Georgia" panose="02040502050405020303"/>
              </a:rPr>
              <a:t>d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80" dirty="0">
                <a:latin typeface="Georgia" panose="02040502050405020303"/>
                <a:cs typeface="Georgia" panose="02040502050405020303"/>
              </a:rPr>
              <a:t>t</a:t>
            </a:r>
            <a:r>
              <a:rPr sz="2750" cap="small" spc="-145" dirty="0">
                <a:latin typeface="Georgia" panose="02040502050405020303"/>
                <a:cs typeface="Georgia" panose="02040502050405020303"/>
              </a:rPr>
              <a:t>o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-60" dirty="0">
                <a:latin typeface="Georgia" panose="02040502050405020303"/>
                <a:cs typeface="Georgia" panose="02040502050405020303"/>
              </a:rPr>
              <a:t>im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85" dirty="0">
                <a:latin typeface="Georgia" panose="02040502050405020303"/>
                <a:cs typeface="Georgia" panose="02040502050405020303"/>
              </a:rPr>
              <a:t>l</a:t>
            </a:r>
            <a:r>
              <a:rPr sz="2750" spc="-265" dirty="0">
                <a:latin typeface="Georgia" panose="02040502050405020303"/>
                <a:cs typeface="Georgia" panose="02040502050405020303"/>
              </a:rPr>
              <a:t>s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30" dirty="0">
                <a:latin typeface="Georgia" panose="02040502050405020303"/>
                <a:cs typeface="Georgia" panose="02040502050405020303"/>
              </a:rPr>
              <a:t>i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ee</a:t>
            </a:r>
            <a:r>
              <a:rPr sz="2750" spc="-110" dirty="0">
                <a:latin typeface="Georgia" panose="02040502050405020303"/>
                <a:cs typeface="Georgia" panose="02040502050405020303"/>
              </a:rPr>
              <a:t>d</a:t>
            </a:r>
            <a:r>
              <a:rPr sz="2750" spc="-40" dirty="0">
                <a:latin typeface="Georgia" panose="02040502050405020303"/>
                <a:cs typeface="Georgia" panose="02040502050405020303"/>
              </a:rPr>
              <a:t>.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325" dirty="0">
                <a:latin typeface="Georgia" panose="02040502050405020303"/>
                <a:cs typeface="Georgia" panose="02040502050405020303"/>
              </a:rPr>
              <a:t>T</a:t>
            </a:r>
            <a:r>
              <a:rPr sz="2750" spc="-85" dirty="0">
                <a:latin typeface="Georgia" panose="02040502050405020303"/>
                <a:cs typeface="Georgia" panose="02040502050405020303"/>
              </a:rPr>
              <a:t>h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145" dirty="0">
                <a:latin typeface="Georgia" panose="02040502050405020303"/>
                <a:cs typeface="Georgia" panose="02040502050405020303"/>
              </a:rPr>
              <a:t>g</a:t>
            </a:r>
            <a:r>
              <a:rPr sz="2750" spc="10" dirty="0">
                <a:latin typeface="Georgia" panose="02040502050405020303"/>
                <a:cs typeface="Georgia" panose="02040502050405020303"/>
              </a:rPr>
              <a:t>o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85" dirty="0">
                <a:latin typeface="Georgia" panose="02040502050405020303"/>
                <a:cs typeface="Georgia" panose="02040502050405020303"/>
              </a:rPr>
              <a:t>l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30" dirty="0">
                <a:latin typeface="Georgia" panose="02040502050405020303"/>
                <a:cs typeface="Georgia" panose="02040502050405020303"/>
              </a:rPr>
              <a:t>i</a:t>
            </a:r>
            <a:r>
              <a:rPr sz="2750" spc="-265" dirty="0">
                <a:latin typeface="Georgia" panose="02040502050405020303"/>
                <a:cs typeface="Georgia" panose="02040502050405020303"/>
              </a:rPr>
              <a:t>s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10" dirty="0">
                <a:latin typeface="Georgia" panose="02040502050405020303"/>
                <a:cs typeface="Georgia" panose="02040502050405020303"/>
              </a:rPr>
              <a:t>o</a:t>
            </a:r>
            <a:r>
              <a:rPr sz="2750" spc="-80" dirty="0">
                <a:latin typeface="Georgia" panose="02040502050405020303"/>
                <a:cs typeface="Georgia" panose="02040502050405020303"/>
              </a:rPr>
              <a:t>t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cap="small" spc="-145" dirty="0">
                <a:latin typeface="Georgia" panose="02040502050405020303"/>
                <a:cs typeface="Georgia" panose="02040502050405020303"/>
              </a:rPr>
              <a:t>o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-85" dirty="0">
                <a:latin typeface="Georgia" panose="02040502050405020303"/>
                <a:cs typeface="Georgia" panose="02040502050405020303"/>
              </a:rPr>
              <a:t>l</a:t>
            </a:r>
            <a:r>
              <a:rPr sz="2750" spc="105" dirty="0">
                <a:latin typeface="Georgia" panose="02040502050405020303"/>
                <a:cs typeface="Georgia" panose="02040502050405020303"/>
              </a:rPr>
              <a:t>y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80" dirty="0">
                <a:latin typeface="Georgia" panose="02040502050405020303"/>
                <a:cs typeface="Georgia" panose="02040502050405020303"/>
              </a:rPr>
              <a:t>t</a:t>
            </a:r>
            <a:r>
              <a:rPr sz="2750" cap="small" spc="-145" dirty="0">
                <a:latin typeface="Georgia" panose="02040502050405020303"/>
                <a:cs typeface="Georgia" panose="02040502050405020303"/>
              </a:rPr>
              <a:t>o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100" dirty="0">
                <a:latin typeface="Georgia" panose="02040502050405020303"/>
                <a:cs typeface="Georgia" panose="02040502050405020303"/>
              </a:rPr>
              <a:t>p</a:t>
            </a:r>
            <a:r>
              <a:rPr sz="2750" spc="-120" dirty="0">
                <a:latin typeface="Georgia" panose="02040502050405020303"/>
                <a:cs typeface="Georgia" panose="02040502050405020303"/>
              </a:rPr>
              <a:t>r</a:t>
            </a:r>
            <a:r>
              <a:rPr sz="2750" cap="small" spc="-145" dirty="0">
                <a:latin typeface="Georgia" panose="02040502050405020303"/>
                <a:cs typeface="Georgia" panose="02040502050405020303"/>
              </a:rPr>
              <a:t>o</a:t>
            </a:r>
            <a:r>
              <a:rPr sz="2750" spc="-85" dirty="0">
                <a:latin typeface="Georgia" panose="02040502050405020303"/>
                <a:cs typeface="Georgia" panose="02040502050405020303"/>
              </a:rPr>
              <a:t>m</a:t>
            </a:r>
            <a:r>
              <a:rPr sz="2750" cap="small" spc="-145" dirty="0">
                <a:latin typeface="Georgia" panose="02040502050405020303"/>
                <a:cs typeface="Georgia" panose="02040502050405020303"/>
              </a:rPr>
              <a:t>o</a:t>
            </a:r>
            <a:r>
              <a:rPr sz="2750" spc="-80" dirty="0">
                <a:latin typeface="Georgia" panose="02040502050405020303"/>
                <a:cs typeface="Georgia" panose="02040502050405020303"/>
              </a:rPr>
              <a:t>t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-110" dirty="0">
                <a:latin typeface="Georgia" panose="02040502050405020303"/>
                <a:cs typeface="Georgia" panose="02040502050405020303"/>
              </a:rPr>
              <a:t>d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100" dirty="0">
                <a:latin typeface="Georgia" panose="02040502050405020303"/>
                <a:cs typeface="Georgia" panose="02040502050405020303"/>
              </a:rPr>
              <a:t>p</a:t>
            </a:r>
            <a:r>
              <a:rPr sz="2750" spc="-120" dirty="0">
                <a:latin typeface="Georgia" panose="02040502050405020303"/>
                <a:cs typeface="Georgia" panose="02040502050405020303"/>
              </a:rPr>
              <a:t>r</a:t>
            </a:r>
            <a:r>
              <a:rPr sz="2750" cap="small" spc="-145" dirty="0">
                <a:latin typeface="Georgia" panose="02040502050405020303"/>
                <a:cs typeface="Georgia" panose="02040502050405020303"/>
              </a:rPr>
              <a:t>o</a:t>
            </a:r>
            <a:r>
              <a:rPr sz="2750" spc="-80" dirty="0">
                <a:latin typeface="Georgia" panose="02040502050405020303"/>
                <a:cs typeface="Georgia" panose="02040502050405020303"/>
              </a:rPr>
              <a:t>t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10" dirty="0">
                <a:latin typeface="Georgia" panose="02040502050405020303"/>
                <a:cs typeface="Georgia" panose="02040502050405020303"/>
              </a:rPr>
              <a:t>c</a:t>
            </a:r>
            <a:r>
              <a:rPr sz="2750" spc="-80" dirty="0">
                <a:latin typeface="Georgia" panose="02040502050405020303"/>
                <a:cs typeface="Georgia" panose="02040502050405020303"/>
              </a:rPr>
              <a:t>t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80" dirty="0">
                <a:latin typeface="Georgia" panose="02040502050405020303"/>
                <a:cs typeface="Georgia" panose="02040502050405020303"/>
              </a:rPr>
              <a:t>t</a:t>
            </a:r>
            <a:r>
              <a:rPr sz="2750" spc="-85" dirty="0">
                <a:latin typeface="Georgia" panose="02040502050405020303"/>
                <a:cs typeface="Georgia" panose="02040502050405020303"/>
              </a:rPr>
              <a:t>h</a:t>
            </a:r>
            <a:r>
              <a:rPr sz="2750" spc="-60" dirty="0">
                <a:latin typeface="Georgia" panose="02040502050405020303"/>
                <a:cs typeface="Georgia" panose="02040502050405020303"/>
              </a:rPr>
              <a:t>e 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-60" dirty="0">
                <a:latin typeface="Georgia" panose="02040502050405020303"/>
                <a:cs typeface="Georgia" panose="02040502050405020303"/>
              </a:rPr>
              <a:t>im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85" dirty="0">
                <a:latin typeface="Georgia" panose="02040502050405020303"/>
                <a:cs typeface="Georgia" panose="02040502050405020303"/>
              </a:rPr>
              <a:t>l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185" dirty="0">
                <a:latin typeface="Georgia" panose="02040502050405020303"/>
                <a:cs typeface="Georgia" panose="02040502050405020303"/>
              </a:rPr>
              <a:t>w</a:t>
            </a:r>
            <a:r>
              <a:rPr sz="2750" cap="small" spc="-145" dirty="0">
                <a:latin typeface="Georgia" panose="02040502050405020303"/>
                <a:cs typeface="Georgia" panose="02040502050405020303"/>
              </a:rPr>
              <a:t>o</a:t>
            </a:r>
            <a:r>
              <a:rPr sz="2750" spc="-120" dirty="0">
                <a:latin typeface="Georgia" panose="02040502050405020303"/>
                <a:cs typeface="Georgia" panose="02040502050405020303"/>
              </a:rPr>
              <a:t>r</a:t>
            </a:r>
            <a:r>
              <a:rPr sz="2750" spc="-85" dirty="0">
                <a:latin typeface="Georgia" panose="02040502050405020303"/>
                <a:cs typeface="Georgia" panose="02040502050405020303"/>
              </a:rPr>
              <a:t>l</a:t>
            </a:r>
            <a:r>
              <a:rPr sz="2750" spc="-110" dirty="0">
                <a:latin typeface="Georgia" panose="02040502050405020303"/>
                <a:cs typeface="Georgia" panose="02040502050405020303"/>
              </a:rPr>
              <a:t>d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60" dirty="0">
                <a:latin typeface="Georgia" panose="02040502050405020303"/>
                <a:cs typeface="Georgia" panose="02040502050405020303"/>
              </a:rPr>
              <a:t>b</a:t>
            </a:r>
            <a:r>
              <a:rPr sz="2750" spc="-65" dirty="0">
                <a:latin typeface="Georgia" panose="02040502050405020303"/>
                <a:cs typeface="Georgia" panose="02040502050405020303"/>
              </a:rPr>
              <a:t>u</a:t>
            </a:r>
            <a:r>
              <a:rPr sz="2750" spc="-80" dirty="0">
                <a:latin typeface="Georgia" panose="02040502050405020303"/>
                <a:cs typeface="Georgia" panose="02040502050405020303"/>
              </a:rPr>
              <a:t>t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85" dirty="0">
                <a:latin typeface="Georgia" panose="02040502050405020303"/>
                <a:cs typeface="Georgia" panose="02040502050405020303"/>
              </a:rPr>
              <a:t>l</a:t>
            </a:r>
            <a:r>
              <a:rPr sz="2750" spc="-265" dirty="0">
                <a:latin typeface="Georgia" panose="02040502050405020303"/>
                <a:cs typeface="Georgia" panose="02040502050405020303"/>
              </a:rPr>
              <a:t>s</a:t>
            </a:r>
            <a:r>
              <a:rPr sz="2750" cap="small" spc="-145" dirty="0">
                <a:latin typeface="Georgia" panose="02040502050405020303"/>
                <a:cs typeface="Georgia" panose="02040502050405020303"/>
              </a:rPr>
              <a:t>o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80" dirty="0">
                <a:latin typeface="Georgia" panose="02040502050405020303"/>
                <a:cs typeface="Georgia" panose="02040502050405020303"/>
              </a:rPr>
              <a:t>t</a:t>
            </a:r>
            <a:r>
              <a:rPr sz="2750" cap="small" spc="-145" dirty="0">
                <a:latin typeface="Georgia" panose="02040502050405020303"/>
                <a:cs typeface="Georgia" panose="02040502050405020303"/>
              </a:rPr>
              <a:t>o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10" dirty="0">
                <a:latin typeface="Georgia" panose="02040502050405020303"/>
                <a:cs typeface="Georgia" panose="02040502050405020303"/>
              </a:rPr>
              <a:t>c</a:t>
            </a:r>
            <a:r>
              <a:rPr sz="2750" spc="-120" dirty="0">
                <a:latin typeface="Georgia" panose="02040502050405020303"/>
                <a:cs typeface="Georgia" panose="02040502050405020303"/>
              </a:rPr>
              <a:t>r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80" dirty="0">
                <a:latin typeface="Georgia" panose="02040502050405020303"/>
                <a:cs typeface="Georgia" panose="02040502050405020303"/>
              </a:rPr>
              <a:t>t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10" dirty="0">
                <a:latin typeface="Georgia" panose="02040502050405020303"/>
                <a:cs typeface="Georgia" panose="02040502050405020303"/>
              </a:rPr>
              <a:t>c</a:t>
            </a:r>
            <a:r>
              <a:rPr sz="2750" spc="-85" dirty="0">
                <a:latin typeface="Georgia" panose="02040502050405020303"/>
                <a:cs typeface="Georgia" panose="02040502050405020303"/>
              </a:rPr>
              <a:t>l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-110" dirty="0">
                <a:latin typeface="Georgia" panose="02040502050405020303"/>
                <a:cs typeface="Georgia" panose="02040502050405020303"/>
              </a:rPr>
              <a:t>d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265" dirty="0">
                <a:latin typeface="Georgia" panose="02040502050405020303"/>
                <a:cs typeface="Georgia" panose="02040502050405020303"/>
              </a:rPr>
              <a:t>s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f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30" dirty="0">
                <a:latin typeface="Georgia" panose="02040502050405020303"/>
                <a:cs typeface="Georgia" panose="02040502050405020303"/>
              </a:rPr>
              <a:t>v</a:t>
            </a:r>
            <a:r>
              <a:rPr sz="2750" spc="-30" dirty="0">
                <a:latin typeface="Georgia" panose="02040502050405020303"/>
                <a:cs typeface="Georgia" panose="02040502050405020303"/>
              </a:rPr>
              <a:t>i</a:t>
            </a:r>
            <a:r>
              <a:rPr sz="2750" spc="-120" dirty="0">
                <a:latin typeface="Georgia" panose="02040502050405020303"/>
                <a:cs typeface="Georgia" panose="02040502050405020303"/>
              </a:rPr>
              <a:t>r</a:t>
            </a:r>
            <a:r>
              <a:rPr sz="2750" cap="small" spc="-145" dirty="0">
                <a:latin typeface="Georgia" panose="02040502050405020303"/>
                <a:cs typeface="Georgia" panose="02040502050405020303"/>
              </a:rPr>
              <a:t>o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-85" dirty="0">
                <a:latin typeface="Georgia" panose="02040502050405020303"/>
                <a:cs typeface="Georgia" panose="02040502050405020303"/>
              </a:rPr>
              <a:t>m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-80" dirty="0">
                <a:latin typeface="Georgia" panose="02040502050405020303"/>
                <a:cs typeface="Georgia" panose="02040502050405020303"/>
              </a:rPr>
              <a:t>t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f</a:t>
            </a:r>
            <a:r>
              <a:rPr sz="2750" cap="small" spc="-145" dirty="0">
                <a:latin typeface="Georgia" panose="02040502050405020303"/>
                <a:cs typeface="Georgia" panose="02040502050405020303"/>
              </a:rPr>
              <a:t>o</a:t>
            </a:r>
            <a:r>
              <a:rPr sz="2750" spc="-120" dirty="0">
                <a:latin typeface="Georgia" panose="02040502050405020303"/>
                <a:cs typeface="Georgia" panose="02040502050405020303"/>
              </a:rPr>
              <a:t>r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60" dirty="0">
                <a:latin typeface="Georgia" panose="02040502050405020303"/>
                <a:cs typeface="Georgia" panose="02040502050405020303"/>
              </a:rPr>
              <a:t>b</a:t>
            </a:r>
            <a:r>
              <a:rPr sz="2750" cap="small" spc="-145" dirty="0">
                <a:latin typeface="Georgia" panose="02040502050405020303"/>
                <a:cs typeface="Georgia" panose="02040502050405020303"/>
              </a:rPr>
              <a:t>o</a:t>
            </a:r>
            <a:r>
              <a:rPr sz="2750" spc="-80" dirty="0">
                <a:latin typeface="Georgia" panose="02040502050405020303"/>
                <a:cs typeface="Georgia" panose="02040502050405020303"/>
              </a:rPr>
              <a:t>t</a:t>
            </a:r>
            <a:r>
              <a:rPr sz="2750" spc="-85" dirty="0">
                <a:latin typeface="Georgia" panose="02040502050405020303"/>
                <a:cs typeface="Georgia" panose="02040502050405020303"/>
              </a:rPr>
              <a:t>h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-60" dirty="0">
                <a:latin typeface="Georgia" panose="02040502050405020303"/>
                <a:cs typeface="Georgia" panose="02040502050405020303"/>
              </a:rPr>
              <a:t>im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85" dirty="0">
                <a:latin typeface="Georgia" panose="02040502050405020303"/>
                <a:cs typeface="Georgia" panose="02040502050405020303"/>
              </a:rPr>
              <a:t>l</a:t>
            </a:r>
            <a:r>
              <a:rPr sz="2750" spc="-265" dirty="0">
                <a:latin typeface="Georgia" panose="02040502050405020303"/>
                <a:cs typeface="Georgia" panose="02040502050405020303"/>
              </a:rPr>
              <a:t>s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-110" dirty="0">
                <a:latin typeface="Georgia" panose="02040502050405020303"/>
                <a:cs typeface="Georgia" panose="02040502050405020303"/>
              </a:rPr>
              <a:t>d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85" dirty="0">
                <a:latin typeface="Georgia" panose="02040502050405020303"/>
                <a:cs typeface="Georgia" panose="02040502050405020303"/>
              </a:rPr>
              <a:t>h</a:t>
            </a:r>
            <a:r>
              <a:rPr sz="2750" spc="-65" dirty="0">
                <a:latin typeface="Georgia" panose="02040502050405020303"/>
                <a:cs typeface="Georgia" panose="02040502050405020303"/>
              </a:rPr>
              <a:t>u</a:t>
            </a:r>
            <a:r>
              <a:rPr sz="2750" spc="-85" dirty="0">
                <a:latin typeface="Georgia" panose="02040502050405020303"/>
                <a:cs typeface="Georgia" panose="02040502050405020303"/>
              </a:rPr>
              <a:t>m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-265" dirty="0">
                <a:latin typeface="Georgia" panose="02040502050405020303"/>
                <a:cs typeface="Georgia" panose="02040502050405020303"/>
              </a:rPr>
              <a:t>s</a:t>
            </a:r>
            <a:r>
              <a:rPr sz="2750" spc="-40" dirty="0">
                <a:latin typeface="Georgia" panose="02040502050405020303"/>
                <a:cs typeface="Georgia" panose="02040502050405020303"/>
              </a:rPr>
              <a:t>.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325" dirty="0">
                <a:latin typeface="Georgia" panose="02040502050405020303"/>
                <a:cs typeface="Georgia" panose="02040502050405020303"/>
              </a:rPr>
              <a:t>T</a:t>
            </a:r>
            <a:r>
              <a:rPr sz="2750" spc="-85" dirty="0">
                <a:latin typeface="Georgia" panose="02040502050405020303"/>
                <a:cs typeface="Georgia" panose="02040502050405020303"/>
              </a:rPr>
              <a:t>h</a:t>
            </a:r>
            <a:r>
              <a:rPr sz="2750" spc="-60" dirty="0">
                <a:latin typeface="Georgia" panose="02040502050405020303"/>
                <a:cs typeface="Georgia" panose="02040502050405020303"/>
              </a:rPr>
              <a:t>e </a:t>
            </a:r>
            <a:r>
              <a:rPr sz="2750" spc="-30" dirty="0">
                <a:latin typeface="Georgia" panose="02040502050405020303"/>
                <a:cs typeface="Georgia" panose="02040502050405020303"/>
              </a:rPr>
              <a:t>i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-30" dirty="0">
                <a:latin typeface="Georgia" panose="02040502050405020303"/>
                <a:cs typeface="Georgia" panose="02040502050405020303"/>
              </a:rPr>
              <a:t>i</a:t>
            </a:r>
            <a:r>
              <a:rPr sz="2750" spc="-80" dirty="0">
                <a:latin typeface="Georgia" panose="02040502050405020303"/>
                <a:cs typeface="Georgia" panose="02040502050405020303"/>
              </a:rPr>
              <a:t>t</a:t>
            </a:r>
            <a:r>
              <a:rPr sz="2750" spc="-30" dirty="0">
                <a:latin typeface="Georgia" panose="02040502050405020303"/>
                <a:cs typeface="Georgia" panose="02040502050405020303"/>
              </a:rPr>
              <a:t>i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80" dirty="0">
                <a:latin typeface="Georgia" panose="02040502050405020303"/>
                <a:cs typeface="Georgia" panose="02040502050405020303"/>
              </a:rPr>
              <a:t>t</a:t>
            </a:r>
            <a:r>
              <a:rPr sz="2750" spc="-30" dirty="0">
                <a:latin typeface="Georgia" panose="02040502050405020303"/>
                <a:cs typeface="Georgia" panose="02040502050405020303"/>
              </a:rPr>
              <a:t>i</a:t>
            </a:r>
            <a:r>
              <a:rPr sz="2750" spc="30" dirty="0">
                <a:latin typeface="Georgia" panose="02040502050405020303"/>
                <a:cs typeface="Georgia" panose="02040502050405020303"/>
              </a:rPr>
              <a:t>v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-85" dirty="0">
                <a:latin typeface="Georgia" panose="02040502050405020303"/>
                <a:cs typeface="Georgia" panose="02040502050405020303"/>
              </a:rPr>
              <a:t>m</a:t>
            </a:r>
            <a:r>
              <a:rPr sz="2750" spc="-100" dirty="0">
                <a:latin typeface="Georgia" panose="02040502050405020303"/>
                <a:cs typeface="Georgia" panose="02040502050405020303"/>
              </a:rPr>
              <a:t>p</a:t>
            </a:r>
            <a:r>
              <a:rPr sz="2750" spc="-85" dirty="0">
                <a:latin typeface="Georgia" panose="02040502050405020303"/>
                <a:cs typeface="Georgia" panose="02040502050405020303"/>
              </a:rPr>
              <a:t>h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265" dirty="0">
                <a:latin typeface="Georgia" panose="02040502050405020303"/>
                <a:cs typeface="Georgia" panose="02040502050405020303"/>
              </a:rPr>
              <a:t>s</a:t>
            </a:r>
            <a:r>
              <a:rPr sz="2750" spc="-30" dirty="0">
                <a:latin typeface="Georgia" panose="02040502050405020303"/>
                <a:cs typeface="Georgia" panose="02040502050405020303"/>
              </a:rPr>
              <a:t>i</a:t>
            </a:r>
            <a:r>
              <a:rPr sz="2750" spc="10" dirty="0">
                <a:latin typeface="Georgia" panose="02040502050405020303"/>
                <a:cs typeface="Georgia" panose="02040502050405020303"/>
              </a:rPr>
              <a:t>z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-265" dirty="0">
                <a:latin typeface="Georgia" panose="02040502050405020303"/>
                <a:cs typeface="Georgia" panose="02040502050405020303"/>
              </a:rPr>
              <a:t>s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10" dirty="0">
                <a:latin typeface="Georgia" panose="02040502050405020303"/>
                <a:cs typeface="Georgia" panose="02040502050405020303"/>
              </a:rPr>
              <a:t>c</a:t>
            </a:r>
            <a:r>
              <a:rPr sz="2750" cap="small" spc="-145" dirty="0">
                <a:latin typeface="Georgia" panose="02040502050405020303"/>
                <a:cs typeface="Georgia" panose="02040502050405020303"/>
              </a:rPr>
              <a:t>o</a:t>
            </a:r>
            <a:r>
              <a:rPr sz="2750" spc="-85" dirty="0">
                <a:latin typeface="Georgia" panose="02040502050405020303"/>
                <a:cs typeface="Georgia" panose="02040502050405020303"/>
              </a:rPr>
              <a:t>mm</a:t>
            </a:r>
            <a:r>
              <a:rPr sz="2750" spc="-65" dirty="0">
                <a:latin typeface="Georgia" panose="02040502050405020303"/>
                <a:cs typeface="Georgia" panose="02040502050405020303"/>
              </a:rPr>
              <a:t>u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-30" dirty="0">
                <a:latin typeface="Georgia" panose="02040502050405020303"/>
                <a:cs typeface="Georgia" panose="02040502050405020303"/>
              </a:rPr>
              <a:t>i</a:t>
            </a:r>
            <a:r>
              <a:rPr sz="2750" spc="-80" dirty="0">
                <a:latin typeface="Georgia" panose="02040502050405020303"/>
                <a:cs typeface="Georgia" panose="02040502050405020303"/>
              </a:rPr>
              <a:t>t</a:t>
            </a:r>
            <a:r>
              <a:rPr sz="2750" spc="105" dirty="0">
                <a:latin typeface="Georgia" panose="02040502050405020303"/>
                <a:cs typeface="Georgia" panose="02040502050405020303"/>
              </a:rPr>
              <a:t>y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30" dirty="0">
                <a:latin typeface="Georgia" panose="02040502050405020303"/>
                <a:cs typeface="Georgia" panose="02040502050405020303"/>
              </a:rPr>
              <a:t>i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30" dirty="0">
                <a:latin typeface="Georgia" panose="02040502050405020303"/>
                <a:cs typeface="Georgia" panose="02040502050405020303"/>
              </a:rPr>
              <a:t>v</a:t>
            </a:r>
            <a:r>
              <a:rPr sz="2750" cap="small" spc="-145" dirty="0">
                <a:latin typeface="Georgia" panose="02040502050405020303"/>
                <a:cs typeface="Georgia" panose="02040502050405020303"/>
              </a:rPr>
              <a:t>o</a:t>
            </a:r>
            <a:r>
              <a:rPr sz="2750" spc="-85" dirty="0">
                <a:latin typeface="Georgia" panose="02040502050405020303"/>
                <a:cs typeface="Georgia" panose="02040502050405020303"/>
              </a:rPr>
              <a:t>l</a:t>
            </a:r>
            <a:r>
              <a:rPr sz="2750" spc="30" dirty="0">
                <a:latin typeface="Georgia" panose="02040502050405020303"/>
                <a:cs typeface="Georgia" panose="02040502050405020303"/>
              </a:rPr>
              <a:t>v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-85" dirty="0">
                <a:latin typeface="Georgia" panose="02040502050405020303"/>
                <a:cs typeface="Georgia" panose="02040502050405020303"/>
              </a:rPr>
              <a:t>m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-80" dirty="0">
                <a:latin typeface="Georgia" panose="02040502050405020303"/>
                <a:cs typeface="Georgia" panose="02040502050405020303"/>
              </a:rPr>
              <a:t>t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-110" dirty="0">
                <a:latin typeface="Georgia" panose="02040502050405020303"/>
                <a:cs typeface="Georgia" panose="02040502050405020303"/>
              </a:rPr>
              <a:t>d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10" dirty="0">
                <a:latin typeface="Georgia" panose="02040502050405020303"/>
                <a:cs typeface="Georgia" panose="02040502050405020303"/>
              </a:rPr>
              <a:t>c</a:t>
            </a:r>
            <a:r>
              <a:rPr sz="2750" cap="small" spc="-145" dirty="0">
                <a:latin typeface="Georgia" panose="02040502050405020303"/>
                <a:cs typeface="Georgia" panose="02040502050405020303"/>
              </a:rPr>
              <a:t>o</a:t>
            </a:r>
            <a:r>
              <a:rPr sz="2750" spc="-85" dirty="0">
                <a:latin typeface="Georgia" panose="02040502050405020303"/>
                <a:cs typeface="Georgia" panose="02040502050405020303"/>
              </a:rPr>
              <a:t>ll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60" dirty="0">
                <a:latin typeface="Georgia" panose="02040502050405020303"/>
                <a:cs typeface="Georgia" panose="02040502050405020303"/>
              </a:rPr>
              <a:t>b</a:t>
            </a:r>
            <a:r>
              <a:rPr sz="2750" cap="small" spc="-145" dirty="0">
                <a:latin typeface="Georgia" panose="02040502050405020303"/>
                <a:cs typeface="Georgia" panose="02040502050405020303"/>
              </a:rPr>
              <a:t>o</a:t>
            </a:r>
            <a:r>
              <a:rPr sz="2750" spc="-120" dirty="0">
                <a:latin typeface="Georgia" panose="02040502050405020303"/>
                <a:cs typeface="Georgia" panose="02040502050405020303"/>
              </a:rPr>
              <a:t>r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80" dirty="0">
                <a:latin typeface="Georgia" panose="02040502050405020303"/>
                <a:cs typeface="Georgia" panose="02040502050405020303"/>
              </a:rPr>
              <a:t>t</a:t>
            </a:r>
            <a:r>
              <a:rPr sz="2750" spc="-30" dirty="0">
                <a:latin typeface="Georgia" panose="02040502050405020303"/>
                <a:cs typeface="Georgia" panose="02040502050405020303"/>
              </a:rPr>
              <a:t>i</a:t>
            </a:r>
            <a:r>
              <a:rPr sz="2750" spc="10" dirty="0">
                <a:latin typeface="Georgia" panose="02040502050405020303"/>
                <a:cs typeface="Georgia" panose="02040502050405020303"/>
              </a:rPr>
              <a:t>o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185" dirty="0">
                <a:latin typeface="Georgia" panose="02040502050405020303"/>
                <a:cs typeface="Georgia" panose="02040502050405020303"/>
              </a:rPr>
              <a:t>w</a:t>
            </a:r>
            <a:r>
              <a:rPr sz="2750" spc="-30" dirty="0">
                <a:latin typeface="Georgia" panose="02040502050405020303"/>
                <a:cs typeface="Georgia" panose="02040502050405020303"/>
              </a:rPr>
              <a:t>i</a:t>
            </a:r>
            <a:r>
              <a:rPr sz="2750" spc="-80" dirty="0">
                <a:latin typeface="Georgia" panose="02040502050405020303"/>
                <a:cs typeface="Georgia" panose="02040502050405020303"/>
              </a:rPr>
              <a:t>t</a:t>
            </a:r>
            <a:r>
              <a:rPr sz="2750" spc="-85" dirty="0">
                <a:latin typeface="Georgia" panose="02040502050405020303"/>
                <a:cs typeface="Georgia" panose="02040502050405020303"/>
              </a:rPr>
              <a:t>h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145" dirty="0">
                <a:latin typeface="Georgia" panose="02040502050405020303"/>
                <a:cs typeface="Georgia" panose="02040502050405020303"/>
              </a:rPr>
              <a:t>g</a:t>
            </a:r>
            <a:r>
              <a:rPr sz="2750" spc="10" dirty="0">
                <a:latin typeface="Georgia" panose="02040502050405020303"/>
                <a:cs typeface="Georgia" panose="02040502050405020303"/>
              </a:rPr>
              <a:t>o</a:t>
            </a:r>
            <a:r>
              <a:rPr sz="2750" spc="30" dirty="0">
                <a:latin typeface="Georgia" panose="02040502050405020303"/>
                <a:cs typeface="Georgia" panose="02040502050405020303"/>
              </a:rPr>
              <a:t>v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-120" dirty="0">
                <a:latin typeface="Georgia" panose="02040502050405020303"/>
                <a:cs typeface="Georgia" panose="02040502050405020303"/>
              </a:rPr>
              <a:t>r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-85" dirty="0">
                <a:latin typeface="Georgia" panose="02040502050405020303"/>
                <a:cs typeface="Georgia" panose="02040502050405020303"/>
              </a:rPr>
              <a:t>m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-80" dirty="0">
                <a:latin typeface="Georgia" panose="02040502050405020303"/>
                <a:cs typeface="Georgia" panose="02040502050405020303"/>
              </a:rPr>
              <a:t>t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-80" dirty="0">
                <a:latin typeface="Georgia" panose="02040502050405020303"/>
                <a:cs typeface="Georgia" panose="02040502050405020303"/>
              </a:rPr>
              <a:t>d </a:t>
            </a:r>
            <a:r>
              <a:rPr sz="2750" cap="small" spc="-145" dirty="0">
                <a:latin typeface="Georgia" panose="02040502050405020303"/>
                <a:cs typeface="Georgia" panose="02040502050405020303"/>
              </a:rPr>
              <a:t>o</a:t>
            </a:r>
            <a:r>
              <a:rPr sz="2750" spc="-120" dirty="0">
                <a:latin typeface="Georgia" panose="02040502050405020303"/>
                <a:cs typeface="Georgia" panose="02040502050405020303"/>
              </a:rPr>
              <a:t>r</a:t>
            </a:r>
            <a:r>
              <a:rPr sz="2750" spc="145" dirty="0">
                <a:latin typeface="Georgia" panose="02040502050405020303"/>
                <a:cs typeface="Georgia" panose="02040502050405020303"/>
              </a:rPr>
              <a:t>g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-30" dirty="0">
                <a:latin typeface="Georgia" panose="02040502050405020303"/>
                <a:cs typeface="Georgia" panose="02040502050405020303"/>
              </a:rPr>
              <a:t>i</a:t>
            </a:r>
            <a:r>
              <a:rPr sz="2750" spc="10" dirty="0">
                <a:latin typeface="Georgia" panose="02040502050405020303"/>
                <a:cs typeface="Georgia" panose="02040502050405020303"/>
              </a:rPr>
              <a:t>z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80" dirty="0">
                <a:latin typeface="Georgia" panose="02040502050405020303"/>
                <a:cs typeface="Georgia" panose="02040502050405020303"/>
              </a:rPr>
              <a:t>t</a:t>
            </a:r>
            <a:r>
              <a:rPr sz="2750" spc="-30" dirty="0">
                <a:latin typeface="Georgia" panose="02040502050405020303"/>
                <a:cs typeface="Georgia" panose="02040502050405020303"/>
              </a:rPr>
              <a:t>i</a:t>
            </a:r>
            <a:r>
              <a:rPr sz="2750" spc="10" dirty="0">
                <a:latin typeface="Georgia" panose="02040502050405020303"/>
                <a:cs typeface="Georgia" panose="02040502050405020303"/>
              </a:rPr>
              <a:t>o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-265" dirty="0">
                <a:latin typeface="Georgia" panose="02040502050405020303"/>
                <a:cs typeface="Georgia" panose="02040502050405020303"/>
              </a:rPr>
              <a:t>s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80" dirty="0">
                <a:latin typeface="Georgia" panose="02040502050405020303"/>
                <a:cs typeface="Georgia" panose="02040502050405020303"/>
              </a:rPr>
              <a:t>t</a:t>
            </a:r>
            <a:r>
              <a:rPr sz="2750" cap="small" spc="-145" dirty="0">
                <a:latin typeface="Georgia" panose="02040502050405020303"/>
                <a:cs typeface="Georgia" panose="02040502050405020303"/>
              </a:rPr>
              <a:t>o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-265" dirty="0">
                <a:latin typeface="Georgia" panose="02040502050405020303"/>
                <a:cs typeface="Georgia" panose="02040502050405020303"/>
              </a:rPr>
              <a:t>s</a:t>
            </a:r>
            <a:r>
              <a:rPr sz="2750" spc="-65" dirty="0">
                <a:latin typeface="Georgia" panose="02040502050405020303"/>
                <a:cs typeface="Georgia" panose="02040502050405020303"/>
              </a:rPr>
              <a:t>u</a:t>
            </a:r>
            <a:r>
              <a:rPr sz="2750" spc="-120" dirty="0">
                <a:latin typeface="Georgia" panose="02040502050405020303"/>
                <a:cs typeface="Georgia" panose="02040502050405020303"/>
              </a:rPr>
              <a:t>r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-60" dirty="0">
                <a:latin typeface="Georgia" panose="02040502050405020303"/>
                <a:cs typeface="Georgia" panose="02040502050405020303"/>
              </a:rPr>
              <a:t>im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85" dirty="0">
                <a:latin typeface="Georgia" panose="02040502050405020303"/>
                <a:cs typeface="Georgia" panose="02040502050405020303"/>
              </a:rPr>
              <a:t>l</a:t>
            </a:r>
            <a:r>
              <a:rPr sz="2750" spc="-265" dirty="0">
                <a:latin typeface="Georgia" panose="02040502050405020303"/>
                <a:cs typeface="Georgia" panose="02040502050405020303"/>
              </a:rPr>
              <a:t>s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120" dirty="0">
                <a:latin typeface="Georgia" panose="02040502050405020303"/>
                <a:cs typeface="Georgia" panose="02040502050405020303"/>
              </a:rPr>
              <a:t>r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10" dirty="0">
                <a:latin typeface="Georgia" panose="02040502050405020303"/>
                <a:cs typeface="Georgia" panose="02040502050405020303"/>
              </a:rPr>
              <a:t>c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-30" dirty="0">
                <a:latin typeface="Georgia" panose="02040502050405020303"/>
                <a:cs typeface="Georgia" panose="02040502050405020303"/>
              </a:rPr>
              <a:t>i</a:t>
            </a:r>
            <a:r>
              <a:rPr sz="2750" spc="30" dirty="0">
                <a:latin typeface="Georgia" panose="02040502050405020303"/>
                <a:cs typeface="Georgia" panose="02040502050405020303"/>
              </a:rPr>
              <a:t>v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80" dirty="0">
                <a:latin typeface="Georgia" panose="02040502050405020303"/>
                <a:cs typeface="Georgia" panose="02040502050405020303"/>
              </a:rPr>
              <a:t>t</a:t>
            </a:r>
            <a:r>
              <a:rPr sz="2750" spc="-85" dirty="0">
                <a:latin typeface="Georgia" panose="02040502050405020303"/>
                <a:cs typeface="Georgia" panose="02040502050405020303"/>
              </a:rPr>
              <a:t>h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10" dirty="0">
                <a:latin typeface="Georgia" panose="02040502050405020303"/>
                <a:cs typeface="Georgia" panose="02040502050405020303"/>
              </a:rPr>
              <a:t>c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-265" dirty="0">
                <a:latin typeface="Georgia" panose="02040502050405020303"/>
                <a:cs typeface="Georgia" panose="02040502050405020303"/>
              </a:rPr>
              <a:t>ss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120" dirty="0">
                <a:latin typeface="Georgia" panose="02040502050405020303"/>
                <a:cs typeface="Georgia" panose="02040502050405020303"/>
              </a:rPr>
              <a:t>r</a:t>
            </a:r>
            <a:r>
              <a:rPr sz="2750" spc="105" dirty="0">
                <a:latin typeface="Georgia" panose="02040502050405020303"/>
                <a:cs typeface="Georgia" panose="02040502050405020303"/>
              </a:rPr>
              <a:t>y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10" dirty="0">
                <a:latin typeface="Georgia" panose="02040502050405020303"/>
                <a:cs typeface="Georgia" panose="02040502050405020303"/>
              </a:rPr>
              <a:t>c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120" dirty="0">
                <a:latin typeface="Georgia" panose="02040502050405020303"/>
                <a:cs typeface="Georgia" panose="02040502050405020303"/>
              </a:rPr>
              <a:t>r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-40" dirty="0">
                <a:latin typeface="Georgia" panose="02040502050405020303"/>
                <a:cs typeface="Georgia" panose="02040502050405020303"/>
              </a:rPr>
              <a:t>,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30" dirty="0">
                <a:latin typeface="Georgia" panose="02040502050405020303"/>
                <a:cs typeface="Georgia" panose="02040502050405020303"/>
              </a:rPr>
              <a:t>i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10" dirty="0">
                <a:latin typeface="Georgia" panose="02040502050405020303"/>
                <a:cs typeface="Georgia" panose="02040502050405020303"/>
              </a:rPr>
              <a:t>c</a:t>
            </a:r>
            <a:r>
              <a:rPr sz="2750" spc="-85" dirty="0">
                <a:latin typeface="Georgia" panose="02040502050405020303"/>
                <a:cs typeface="Georgia" panose="02040502050405020303"/>
              </a:rPr>
              <a:t>l</a:t>
            </a:r>
            <a:r>
              <a:rPr sz="2750" spc="-65" dirty="0">
                <a:latin typeface="Georgia" panose="02040502050405020303"/>
                <a:cs typeface="Georgia" panose="02040502050405020303"/>
              </a:rPr>
              <a:t>u</a:t>
            </a:r>
            <a:r>
              <a:rPr sz="2750" spc="-110" dirty="0">
                <a:latin typeface="Georgia" panose="02040502050405020303"/>
                <a:cs typeface="Georgia" panose="02040502050405020303"/>
              </a:rPr>
              <a:t>d</a:t>
            </a:r>
            <a:r>
              <a:rPr sz="2750" spc="-30" dirty="0">
                <a:latin typeface="Georgia" panose="02040502050405020303"/>
                <a:cs typeface="Georgia" panose="02040502050405020303"/>
              </a:rPr>
              <a:t>i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145" dirty="0">
                <a:latin typeface="Georgia" panose="02040502050405020303"/>
                <a:cs typeface="Georgia" panose="02040502050405020303"/>
              </a:rPr>
              <a:t>g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265" dirty="0">
                <a:latin typeface="Georgia" panose="02040502050405020303"/>
                <a:cs typeface="Georgia" panose="02040502050405020303"/>
              </a:rPr>
              <a:t>s</a:t>
            </a:r>
            <a:r>
              <a:rPr sz="2750" spc="-85" dirty="0">
                <a:latin typeface="Georgia" panose="02040502050405020303"/>
                <a:cs typeface="Georgia" panose="02040502050405020303"/>
              </a:rPr>
              <a:t>h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-85" dirty="0">
                <a:latin typeface="Georgia" panose="02040502050405020303"/>
                <a:cs typeface="Georgia" panose="02040502050405020303"/>
              </a:rPr>
              <a:t>l</a:t>
            </a:r>
            <a:r>
              <a:rPr sz="2750" spc="-80" dirty="0">
                <a:latin typeface="Georgia" panose="02040502050405020303"/>
                <a:cs typeface="Georgia" panose="02040502050405020303"/>
              </a:rPr>
              <a:t>t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-120" dirty="0">
                <a:latin typeface="Georgia" panose="02040502050405020303"/>
                <a:cs typeface="Georgia" panose="02040502050405020303"/>
              </a:rPr>
              <a:t>r</a:t>
            </a:r>
            <a:r>
              <a:rPr sz="2750" spc="-40" dirty="0">
                <a:latin typeface="Georgia" panose="02040502050405020303"/>
                <a:cs typeface="Georgia" panose="02040502050405020303"/>
              </a:rPr>
              <a:t>,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f</a:t>
            </a:r>
            <a:r>
              <a:rPr sz="2750" cap="small" spc="-145" dirty="0">
                <a:latin typeface="Georgia" panose="02040502050405020303"/>
                <a:cs typeface="Georgia" panose="02040502050405020303"/>
              </a:rPr>
              <a:t>oo</a:t>
            </a:r>
            <a:r>
              <a:rPr sz="2750" spc="-110" dirty="0">
                <a:latin typeface="Georgia" panose="02040502050405020303"/>
                <a:cs typeface="Georgia" panose="02040502050405020303"/>
              </a:rPr>
              <a:t>d</a:t>
            </a:r>
            <a:r>
              <a:rPr sz="2750" spc="-40" dirty="0">
                <a:latin typeface="Georgia" panose="02040502050405020303"/>
                <a:cs typeface="Georgia" panose="02040502050405020303"/>
              </a:rPr>
              <a:t>,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-110" dirty="0">
                <a:latin typeface="Georgia" panose="02040502050405020303"/>
                <a:cs typeface="Georgia" panose="02040502050405020303"/>
              </a:rPr>
              <a:t>d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85" dirty="0">
                <a:latin typeface="Georgia" panose="02040502050405020303"/>
                <a:cs typeface="Georgia" panose="02040502050405020303"/>
              </a:rPr>
              <a:t>m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-110" dirty="0">
                <a:latin typeface="Georgia" panose="02040502050405020303"/>
                <a:cs typeface="Georgia" panose="02040502050405020303"/>
              </a:rPr>
              <a:t>d</a:t>
            </a:r>
            <a:r>
              <a:rPr sz="2750" spc="-30" dirty="0">
                <a:latin typeface="Georgia" panose="02040502050405020303"/>
                <a:cs typeface="Georgia" panose="02040502050405020303"/>
              </a:rPr>
              <a:t>i</a:t>
            </a:r>
            <a:r>
              <a:rPr sz="2750" spc="10" dirty="0">
                <a:latin typeface="Georgia" panose="02040502050405020303"/>
                <a:cs typeface="Georgia" panose="02040502050405020303"/>
              </a:rPr>
              <a:t>c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80" dirty="0">
                <a:latin typeface="Georgia" panose="02040502050405020303"/>
                <a:cs typeface="Georgia" panose="02040502050405020303"/>
              </a:rPr>
              <a:t>l 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80" dirty="0">
                <a:latin typeface="Georgia" panose="02040502050405020303"/>
                <a:cs typeface="Georgia" panose="02040502050405020303"/>
              </a:rPr>
              <a:t>tt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-80" dirty="0">
                <a:latin typeface="Georgia" panose="02040502050405020303"/>
                <a:cs typeface="Georgia" panose="02040502050405020303"/>
              </a:rPr>
              <a:t>t</a:t>
            </a:r>
            <a:r>
              <a:rPr sz="2750" spc="-30" dirty="0">
                <a:latin typeface="Georgia" panose="02040502050405020303"/>
                <a:cs typeface="Georgia" panose="02040502050405020303"/>
              </a:rPr>
              <a:t>i</a:t>
            </a:r>
            <a:r>
              <a:rPr sz="2750" spc="10" dirty="0">
                <a:latin typeface="Georgia" panose="02040502050405020303"/>
                <a:cs typeface="Georgia" panose="02040502050405020303"/>
              </a:rPr>
              <a:t>o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-40" dirty="0">
                <a:latin typeface="Georgia" panose="02040502050405020303"/>
                <a:cs typeface="Georgia" panose="02040502050405020303"/>
              </a:rPr>
              <a:t>.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120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110" dirty="0">
                <a:latin typeface="Georgia" panose="02040502050405020303"/>
                <a:cs typeface="Georgia" panose="02040502050405020303"/>
              </a:rPr>
              <a:t>dd</a:t>
            </a:r>
            <a:r>
              <a:rPr sz="2750" spc="-30" dirty="0">
                <a:latin typeface="Georgia" panose="02040502050405020303"/>
                <a:cs typeface="Georgia" panose="02040502050405020303"/>
              </a:rPr>
              <a:t>i</a:t>
            </a:r>
            <a:r>
              <a:rPr sz="2750" spc="-80" dirty="0">
                <a:latin typeface="Georgia" panose="02040502050405020303"/>
                <a:cs typeface="Georgia" panose="02040502050405020303"/>
              </a:rPr>
              <a:t>t</a:t>
            </a:r>
            <a:r>
              <a:rPr sz="2750" spc="-30" dirty="0">
                <a:latin typeface="Georgia" panose="02040502050405020303"/>
                <a:cs typeface="Georgia" panose="02040502050405020303"/>
              </a:rPr>
              <a:t>i</a:t>
            </a:r>
            <a:r>
              <a:rPr sz="2750" spc="10" dirty="0">
                <a:latin typeface="Georgia" panose="02040502050405020303"/>
                <a:cs typeface="Georgia" panose="02040502050405020303"/>
              </a:rPr>
              <a:t>o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85" dirty="0">
                <a:latin typeface="Georgia" panose="02040502050405020303"/>
                <a:cs typeface="Georgia" panose="02040502050405020303"/>
              </a:rPr>
              <a:t>ll</a:t>
            </a:r>
            <a:r>
              <a:rPr sz="2750" spc="105" dirty="0">
                <a:latin typeface="Georgia" panose="02040502050405020303"/>
                <a:cs typeface="Georgia" panose="02040502050405020303"/>
              </a:rPr>
              <a:t>y</a:t>
            </a:r>
            <a:r>
              <a:rPr sz="2750" spc="-40" dirty="0">
                <a:latin typeface="Georgia" panose="02040502050405020303"/>
                <a:cs typeface="Georgia" panose="02040502050405020303"/>
              </a:rPr>
              <a:t>,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cap="small" spc="-145" dirty="0">
                <a:latin typeface="Georgia" panose="02040502050405020303"/>
                <a:cs typeface="Georgia" panose="02040502050405020303"/>
              </a:rPr>
              <a:t>o</a:t>
            </a:r>
            <a:r>
              <a:rPr sz="2750" spc="-65" dirty="0">
                <a:latin typeface="Georgia" panose="02040502050405020303"/>
                <a:cs typeface="Georgia" panose="02040502050405020303"/>
              </a:rPr>
              <a:t>u</a:t>
            </a:r>
            <a:r>
              <a:rPr sz="2750" spc="-120" dirty="0">
                <a:latin typeface="Georgia" panose="02040502050405020303"/>
                <a:cs typeface="Georgia" panose="02040502050405020303"/>
              </a:rPr>
              <a:t>r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185" dirty="0">
                <a:latin typeface="Georgia" panose="02040502050405020303"/>
                <a:cs typeface="Georgia" panose="02040502050405020303"/>
              </a:rPr>
              <a:t>w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-60" dirty="0">
                <a:latin typeface="Georgia" panose="02040502050405020303"/>
                <a:cs typeface="Georgia" panose="02040502050405020303"/>
              </a:rPr>
              <a:t>b</a:t>
            </a:r>
            <a:r>
              <a:rPr sz="2750" spc="-265" dirty="0">
                <a:latin typeface="Georgia" panose="02040502050405020303"/>
                <a:cs typeface="Georgia" panose="02040502050405020303"/>
              </a:rPr>
              <a:t>s</a:t>
            </a:r>
            <a:r>
              <a:rPr sz="2750" spc="-30" dirty="0">
                <a:latin typeface="Georgia" panose="02040502050405020303"/>
                <a:cs typeface="Georgia" panose="02040502050405020303"/>
              </a:rPr>
              <a:t>i</a:t>
            </a:r>
            <a:r>
              <a:rPr sz="2750" spc="-80" dirty="0">
                <a:latin typeface="Georgia" panose="02040502050405020303"/>
                <a:cs typeface="Georgia" panose="02040502050405020303"/>
              </a:rPr>
              <a:t>t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265" dirty="0">
                <a:latin typeface="Georgia" panose="02040502050405020303"/>
                <a:cs typeface="Georgia" panose="02040502050405020303"/>
              </a:rPr>
              <a:t>s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-120" dirty="0">
                <a:latin typeface="Georgia" panose="02040502050405020303"/>
                <a:cs typeface="Georgia" panose="02040502050405020303"/>
              </a:rPr>
              <a:t>r</a:t>
            </a:r>
            <a:r>
              <a:rPr sz="2750" spc="30" dirty="0">
                <a:latin typeface="Georgia" panose="02040502050405020303"/>
                <a:cs typeface="Georgia" panose="02040502050405020303"/>
              </a:rPr>
              <a:t>v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-265" dirty="0">
                <a:latin typeface="Georgia" panose="02040502050405020303"/>
                <a:cs typeface="Georgia" panose="02040502050405020303"/>
              </a:rPr>
              <a:t>s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265" dirty="0">
                <a:latin typeface="Georgia" panose="02040502050405020303"/>
                <a:cs typeface="Georgia" panose="02040502050405020303"/>
              </a:rPr>
              <a:t>s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-110" dirty="0">
                <a:latin typeface="Georgia" panose="02040502050405020303"/>
                <a:cs typeface="Georgia" panose="02040502050405020303"/>
              </a:rPr>
              <a:t>d</a:t>
            </a:r>
            <a:r>
              <a:rPr sz="2750" spc="-65" dirty="0">
                <a:latin typeface="Georgia" panose="02040502050405020303"/>
                <a:cs typeface="Georgia" panose="02040502050405020303"/>
              </a:rPr>
              <a:t>u</a:t>
            </a:r>
            <a:r>
              <a:rPr sz="2750" spc="10" dirty="0">
                <a:latin typeface="Georgia" panose="02040502050405020303"/>
                <a:cs typeface="Georgia" panose="02040502050405020303"/>
              </a:rPr>
              <a:t>c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80" dirty="0">
                <a:latin typeface="Georgia" panose="02040502050405020303"/>
                <a:cs typeface="Georgia" panose="02040502050405020303"/>
              </a:rPr>
              <a:t>t</a:t>
            </a:r>
            <a:r>
              <a:rPr sz="2750" spc="-30" dirty="0">
                <a:latin typeface="Georgia" panose="02040502050405020303"/>
                <a:cs typeface="Georgia" panose="02040502050405020303"/>
              </a:rPr>
              <a:t>i</a:t>
            </a:r>
            <a:r>
              <a:rPr sz="2750" spc="10" dirty="0">
                <a:latin typeface="Georgia" panose="02040502050405020303"/>
                <a:cs typeface="Georgia" panose="02040502050405020303"/>
              </a:rPr>
              <a:t>o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85" dirty="0">
                <a:latin typeface="Georgia" panose="02040502050405020303"/>
                <a:cs typeface="Georgia" panose="02040502050405020303"/>
              </a:rPr>
              <a:t>l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100" dirty="0">
                <a:latin typeface="Georgia" panose="02040502050405020303"/>
                <a:cs typeface="Georgia" panose="02040502050405020303"/>
              </a:rPr>
              <a:t>p</a:t>
            </a:r>
            <a:r>
              <a:rPr sz="2750" spc="-85" dirty="0">
                <a:latin typeface="Georgia" panose="02040502050405020303"/>
                <a:cs typeface="Georgia" panose="02040502050405020303"/>
              </a:rPr>
              <a:t>l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80" dirty="0">
                <a:latin typeface="Georgia" panose="02040502050405020303"/>
                <a:cs typeface="Georgia" panose="02040502050405020303"/>
              </a:rPr>
              <a:t>t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f</a:t>
            </a:r>
            <a:r>
              <a:rPr sz="2750" cap="small" spc="-145" dirty="0">
                <a:latin typeface="Georgia" panose="02040502050405020303"/>
                <a:cs typeface="Georgia" panose="02040502050405020303"/>
              </a:rPr>
              <a:t>o</a:t>
            </a:r>
            <a:r>
              <a:rPr sz="2750" spc="-120" dirty="0">
                <a:latin typeface="Georgia" panose="02040502050405020303"/>
                <a:cs typeface="Georgia" panose="02040502050405020303"/>
              </a:rPr>
              <a:t>r</a:t>
            </a:r>
            <a:r>
              <a:rPr sz="2750" spc="-85" dirty="0">
                <a:latin typeface="Georgia" panose="02040502050405020303"/>
                <a:cs typeface="Georgia" panose="02040502050405020303"/>
              </a:rPr>
              <a:t>m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80" dirty="0">
                <a:latin typeface="Georgia" panose="02040502050405020303"/>
                <a:cs typeface="Georgia" panose="02040502050405020303"/>
              </a:rPr>
              <a:t>t</a:t>
            </a:r>
            <a:r>
              <a:rPr sz="2750" cap="small" spc="-145" dirty="0">
                <a:latin typeface="Georgia" panose="02040502050405020303"/>
                <a:cs typeface="Georgia" panose="02040502050405020303"/>
              </a:rPr>
              <a:t>o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120" dirty="0">
                <a:latin typeface="Georgia" panose="02040502050405020303"/>
                <a:cs typeface="Georgia" panose="02040502050405020303"/>
              </a:rPr>
              <a:t>r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30" dirty="0">
                <a:latin typeface="Georgia" panose="02040502050405020303"/>
                <a:cs typeface="Georgia" panose="02040502050405020303"/>
              </a:rPr>
              <a:t>i</a:t>
            </a:r>
            <a:r>
              <a:rPr sz="2750" spc="-265" dirty="0">
                <a:latin typeface="Georgia" panose="02040502050405020303"/>
                <a:cs typeface="Georgia" panose="02040502050405020303"/>
              </a:rPr>
              <a:t>s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185" dirty="0">
                <a:latin typeface="Georgia" panose="02040502050405020303"/>
                <a:cs typeface="Georgia" panose="02040502050405020303"/>
              </a:rPr>
              <a:t>w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120" dirty="0">
                <a:latin typeface="Georgia" panose="02040502050405020303"/>
                <a:cs typeface="Georgia" panose="02040502050405020303"/>
              </a:rPr>
              <a:t>r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-265" dirty="0">
                <a:latin typeface="Georgia" panose="02040502050405020303"/>
                <a:cs typeface="Georgia" panose="02040502050405020303"/>
              </a:rPr>
              <a:t>ss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60" dirty="0">
                <a:latin typeface="Georgia" panose="02040502050405020303"/>
                <a:cs typeface="Georgia" panose="02040502050405020303"/>
              </a:rPr>
              <a:t>b</a:t>
            </a:r>
            <a:r>
              <a:rPr sz="2750" cap="small" spc="-145" dirty="0">
                <a:latin typeface="Georgia" panose="02040502050405020303"/>
                <a:cs typeface="Georgia" panose="02040502050405020303"/>
              </a:rPr>
              <a:t>o</a:t>
            </a:r>
            <a:r>
              <a:rPr sz="2750" spc="-65" dirty="0">
                <a:latin typeface="Georgia" panose="02040502050405020303"/>
                <a:cs typeface="Georgia" panose="02040502050405020303"/>
              </a:rPr>
              <a:t>u</a:t>
            </a:r>
            <a:r>
              <a:rPr sz="2750" spc="-65" dirty="0">
                <a:latin typeface="Georgia" panose="02040502050405020303"/>
                <a:cs typeface="Georgia" panose="02040502050405020303"/>
              </a:rPr>
              <a:t>t 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-60" dirty="0">
                <a:latin typeface="Georgia" panose="02040502050405020303"/>
                <a:cs typeface="Georgia" panose="02040502050405020303"/>
              </a:rPr>
              <a:t>im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85" dirty="0">
                <a:latin typeface="Georgia" panose="02040502050405020303"/>
                <a:cs typeface="Georgia" panose="02040502050405020303"/>
              </a:rPr>
              <a:t>l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10" dirty="0">
                <a:latin typeface="Georgia" panose="02040502050405020303"/>
                <a:cs typeface="Georgia" panose="02040502050405020303"/>
              </a:rPr>
              <a:t>c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120" dirty="0">
                <a:latin typeface="Georgia" panose="02040502050405020303"/>
                <a:cs typeface="Georgia" panose="02040502050405020303"/>
              </a:rPr>
              <a:t>r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-110" dirty="0">
                <a:latin typeface="Georgia" panose="02040502050405020303"/>
                <a:cs typeface="Georgia" panose="02040502050405020303"/>
              </a:rPr>
              <a:t>d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85" dirty="0">
                <a:latin typeface="Georgia" panose="02040502050405020303"/>
                <a:cs typeface="Georgia" panose="02040502050405020303"/>
              </a:rPr>
              <a:t>m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30" dirty="0">
                <a:latin typeface="Georgia" panose="02040502050405020303"/>
                <a:cs typeface="Georgia" panose="02040502050405020303"/>
              </a:rPr>
              <a:t>i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-80" dirty="0">
                <a:latin typeface="Georgia" panose="02040502050405020303"/>
                <a:cs typeface="Georgia" panose="02040502050405020303"/>
              </a:rPr>
              <a:t>t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10" dirty="0">
                <a:latin typeface="Georgia" panose="02040502050405020303"/>
                <a:cs typeface="Georgia" panose="02040502050405020303"/>
              </a:rPr>
              <a:t>c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-40" dirty="0">
                <a:latin typeface="Georgia" panose="02040502050405020303"/>
                <a:cs typeface="Georgia" panose="02040502050405020303"/>
              </a:rPr>
              <a:t>,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f</a:t>
            </a:r>
            <a:r>
              <a:rPr sz="2750" cap="small" spc="-145" dirty="0">
                <a:latin typeface="Georgia" panose="02040502050405020303"/>
                <a:cs typeface="Georgia" panose="02040502050405020303"/>
              </a:rPr>
              <a:t>o</a:t>
            </a:r>
            <a:r>
              <a:rPr sz="2750" spc="-265" dirty="0">
                <a:latin typeface="Georgia" panose="02040502050405020303"/>
                <a:cs typeface="Georgia" panose="02040502050405020303"/>
              </a:rPr>
              <a:t>s</a:t>
            </a:r>
            <a:r>
              <a:rPr sz="2750" spc="-80" dirty="0">
                <a:latin typeface="Georgia" panose="02040502050405020303"/>
                <a:cs typeface="Georgia" panose="02040502050405020303"/>
              </a:rPr>
              <a:t>t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-120" dirty="0">
                <a:latin typeface="Georgia" panose="02040502050405020303"/>
                <a:cs typeface="Georgia" panose="02040502050405020303"/>
              </a:rPr>
              <a:t>r</a:t>
            </a:r>
            <a:r>
              <a:rPr sz="2750" spc="-30" dirty="0">
                <a:latin typeface="Georgia" panose="02040502050405020303"/>
                <a:cs typeface="Georgia" panose="02040502050405020303"/>
              </a:rPr>
              <a:t>i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145" dirty="0">
                <a:latin typeface="Georgia" panose="02040502050405020303"/>
                <a:cs typeface="Georgia" panose="02040502050405020303"/>
              </a:rPr>
              <a:t>g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10" dirty="0">
                <a:latin typeface="Georgia" panose="02040502050405020303"/>
                <a:cs typeface="Georgia" panose="02040502050405020303"/>
              </a:rPr>
              <a:t>c</a:t>
            </a:r>
            <a:r>
              <a:rPr sz="2750" cap="small" spc="-145" dirty="0">
                <a:latin typeface="Georgia" panose="02040502050405020303"/>
                <a:cs typeface="Georgia" panose="02040502050405020303"/>
              </a:rPr>
              <a:t>o</a:t>
            </a:r>
            <a:r>
              <a:rPr sz="2750" spc="-85" dirty="0">
                <a:latin typeface="Georgia" panose="02040502050405020303"/>
                <a:cs typeface="Georgia" panose="02040502050405020303"/>
              </a:rPr>
              <a:t>ll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10" dirty="0">
                <a:latin typeface="Georgia" panose="02040502050405020303"/>
                <a:cs typeface="Georgia" panose="02040502050405020303"/>
              </a:rPr>
              <a:t>c</a:t>
            </a:r>
            <a:r>
              <a:rPr sz="2750" spc="-80" dirty="0">
                <a:latin typeface="Georgia" panose="02040502050405020303"/>
                <a:cs typeface="Georgia" panose="02040502050405020303"/>
              </a:rPr>
              <a:t>t</a:t>
            </a:r>
            <a:r>
              <a:rPr sz="2750" spc="-30" dirty="0">
                <a:latin typeface="Georgia" panose="02040502050405020303"/>
                <a:cs typeface="Georgia" panose="02040502050405020303"/>
              </a:rPr>
              <a:t>i</a:t>
            </a:r>
            <a:r>
              <a:rPr sz="2750" spc="30" dirty="0">
                <a:latin typeface="Georgia" panose="02040502050405020303"/>
                <a:cs typeface="Georgia" panose="02040502050405020303"/>
              </a:rPr>
              <a:t>v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ff</a:t>
            </a:r>
            <a:r>
              <a:rPr sz="2750" cap="small" spc="-145" dirty="0">
                <a:latin typeface="Georgia" panose="02040502050405020303"/>
                <a:cs typeface="Georgia" panose="02040502050405020303"/>
              </a:rPr>
              <a:t>o</a:t>
            </a:r>
            <a:r>
              <a:rPr sz="2750" spc="-120" dirty="0">
                <a:latin typeface="Georgia" panose="02040502050405020303"/>
                <a:cs typeface="Georgia" panose="02040502050405020303"/>
              </a:rPr>
              <a:t>r</a:t>
            </a:r>
            <a:r>
              <a:rPr sz="2750" spc="-80" dirty="0">
                <a:latin typeface="Georgia" panose="02040502050405020303"/>
                <a:cs typeface="Georgia" panose="02040502050405020303"/>
              </a:rPr>
              <a:t>t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80" dirty="0">
                <a:latin typeface="Georgia" panose="02040502050405020303"/>
                <a:cs typeface="Georgia" panose="02040502050405020303"/>
              </a:rPr>
              <a:t>t</a:t>
            </a:r>
            <a:r>
              <a:rPr sz="2750" cap="small" spc="-145" dirty="0">
                <a:latin typeface="Georgia" panose="02040502050405020303"/>
                <a:cs typeface="Georgia" panose="02040502050405020303"/>
              </a:rPr>
              <a:t>o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60" dirty="0">
                <a:latin typeface="Georgia" panose="02040502050405020303"/>
                <a:cs typeface="Georgia" panose="02040502050405020303"/>
              </a:rPr>
              <a:t>im</a:t>
            </a:r>
            <a:r>
              <a:rPr sz="2750" spc="-100" dirty="0">
                <a:latin typeface="Georgia" panose="02040502050405020303"/>
                <a:cs typeface="Georgia" panose="02040502050405020303"/>
              </a:rPr>
              <a:t>p</a:t>
            </a:r>
            <a:r>
              <a:rPr sz="2750" spc="-120" dirty="0">
                <a:latin typeface="Georgia" panose="02040502050405020303"/>
                <a:cs typeface="Georgia" panose="02040502050405020303"/>
              </a:rPr>
              <a:t>r</a:t>
            </a:r>
            <a:r>
              <a:rPr sz="2750" cap="small" spc="-145" dirty="0">
                <a:latin typeface="Georgia" panose="02040502050405020303"/>
                <a:cs typeface="Georgia" panose="02040502050405020303"/>
              </a:rPr>
              <a:t>o</a:t>
            </a:r>
            <a:r>
              <a:rPr sz="2750" spc="30" dirty="0">
                <a:latin typeface="Georgia" panose="02040502050405020303"/>
                <a:cs typeface="Georgia" panose="02040502050405020303"/>
              </a:rPr>
              <a:t>v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80" dirty="0">
                <a:latin typeface="Georgia" panose="02040502050405020303"/>
                <a:cs typeface="Georgia" panose="02040502050405020303"/>
              </a:rPr>
              <a:t>t</a:t>
            </a:r>
            <a:r>
              <a:rPr sz="2750" spc="-85" dirty="0">
                <a:latin typeface="Georgia" panose="02040502050405020303"/>
                <a:cs typeface="Georgia" panose="02040502050405020303"/>
              </a:rPr>
              <a:t>h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85" dirty="0">
                <a:latin typeface="Georgia" panose="02040502050405020303"/>
                <a:cs typeface="Georgia" panose="02040502050405020303"/>
              </a:rPr>
              <a:t>l</a:t>
            </a:r>
            <a:r>
              <a:rPr sz="2750" spc="-30" dirty="0">
                <a:latin typeface="Georgia" panose="02040502050405020303"/>
                <a:cs typeface="Georgia" panose="02040502050405020303"/>
              </a:rPr>
              <a:t>i</a:t>
            </a:r>
            <a:r>
              <a:rPr sz="2750" spc="30" dirty="0">
                <a:latin typeface="Georgia" panose="02040502050405020303"/>
                <a:cs typeface="Georgia" panose="02040502050405020303"/>
              </a:rPr>
              <a:t>v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-265" dirty="0">
                <a:latin typeface="Georgia" panose="02040502050405020303"/>
                <a:cs typeface="Georgia" panose="02040502050405020303"/>
              </a:rPr>
              <a:t>s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cap="small" spc="-145" dirty="0">
                <a:latin typeface="Georgia" panose="02040502050405020303"/>
                <a:cs typeface="Georgia" panose="02040502050405020303"/>
              </a:rPr>
              <a:t>o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f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-60" dirty="0">
                <a:latin typeface="Georgia" panose="02040502050405020303"/>
                <a:cs typeface="Georgia" panose="02040502050405020303"/>
              </a:rPr>
              <a:t>im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85" dirty="0">
                <a:latin typeface="Georgia" panose="02040502050405020303"/>
                <a:cs typeface="Georgia" panose="02040502050405020303"/>
              </a:rPr>
              <a:t>l</a:t>
            </a:r>
            <a:r>
              <a:rPr sz="2750" spc="-265" dirty="0">
                <a:latin typeface="Georgia" panose="02040502050405020303"/>
                <a:cs typeface="Georgia" panose="02040502050405020303"/>
              </a:rPr>
              <a:t>s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-80" dirty="0">
                <a:latin typeface="Georgia" panose="02040502050405020303"/>
                <a:cs typeface="Georgia" panose="02040502050405020303"/>
              </a:rPr>
              <a:t>d </a:t>
            </a:r>
            <a:r>
              <a:rPr sz="2750" spc="10" dirty="0">
                <a:latin typeface="Georgia" panose="02040502050405020303"/>
                <a:cs typeface="Georgia" panose="02040502050405020303"/>
              </a:rPr>
              <a:t>c</a:t>
            </a:r>
            <a:r>
              <a:rPr sz="2750" spc="-120" dirty="0">
                <a:latin typeface="Georgia" panose="02040502050405020303"/>
                <a:cs typeface="Georgia" panose="02040502050405020303"/>
              </a:rPr>
              <a:t>r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80" dirty="0">
                <a:latin typeface="Georgia" panose="02040502050405020303"/>
                <a:cs typeface="Georgia" panose="02040502050405020303"/>
              </a:rPr>
              <a:t>t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85" dirty="0">
                <a:latin typeface="Georgia" panose="02040502050405020303"/>
                <a:cs typeface="Georgia" panose="02040502050405020303"/>
              </a:rPr>
              <a:t>h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120" dirty="0">
                <a:latin typeface="Georgia" panose="02040502050405020303"/>
                <a:cs typeface="Georgia" panose="02040502050405020303"/>
              </a:rPr>
              <a:t>r</a:t>
            </a:r>
            <a:r>
              <a:rPr sz="2750" spc="-85" dirty="0">
                <a:latin typeface="Georgia" panose="02040502050405020303"/>
                <a:cs typeface="Georgia" panose="02040502050405020303"/>
              </a:rPr>
              <a:t>m</a:t>
            </a:r>
            <a:r>
              <a:rPr sz="2750" cap="small" spc="-145" dirty="0">
                <a:latin typeface="Georgia" panose="02040502050405020303"/>
                <a:cs typeface="Georgia" panose="02040502050405020303"/>
              </a:rPr>
              <a:t>o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-30" dirty="0">
                <a:latin typeface="Georgia" panose="02040502050405020303"/>
                <a:cs typeface="Georgia" panose="02040502050405020303"/>
              </a:rPr>
              <a:t>i</a:t>
            </a:r>
            <a:r>
              <a:rPr sz="2750" spc="10" dirty="0">
                <a:latin typeface="Georgia" panose="02040502050405020303"/>
                <a:cs typeface="Georgia" panose="02040502050405020303"/>
              </a:rPr>
              <a:t>o</a:t>
            </a:r>
            <a:r>
              <a:rPr sz="2750" spc="-65" dirty="0">
                <a:latin typeface="Georgia" panose="02040502050405020303"/>
                <a:cs typeface="Georgia" panose="02040502050405020303"/>
              </a:rPr>
              <a:t>u</a:t>
            </a:r>
            <a:r>
              <a:rPr sz="2750" spc="-265" dirty="0">
                <a:latin typeface="Georgia" panose="02040502050405020303"/>
                <a:cs typeface="Georgia" panose="02040502050405020303"/>
              </a:rPr>
              <a:t>s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10" dirty="0">
                <a:latin typeface="Georgia" panose="02040502050405020303"/>
                <a:cs typeface="Georgia" panose="02040502050405020303"/>
              </a:rPr>
              <a:t>c</a:t>
            </a:r>
            <a:r>
              <a:rPr sz="2750" cap="small" spc="-145" dirty="0">
                <a:latin typeface="Georgia" panose="02040502050405020303"/>
                <a:cs typeface="Georgia" panose="02040502050405020303"/>
              </a:rPr>
              <a:t>o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-20" dirty="0">
                <a:latin typeface="Georgia" panose="02040502050405020303"/>
                <a:cs typeface="Georgia" panose="02040502050405020303"/>
              </a:rPr>
              <a:t>x</a:t>
            </a:r>
            <a:r>
              <a:rPr sz="2750" spc="-30" dirty="0">
                <a:latin typeface="Georgia" panose="02040502050405020303"/>
                <a:cs typeface="Georgia" panose="02040502050405020303"/>
              </a:rPr>
              <a:t>i</a:t>
            </a:r>
            <a:r>
              <a:rPr sz="2750" spc="-265" dirty="0">
                <a:latin typeface="Georgia" panose="02040502050405020303"/>
                <a:cs typeface="Georgia" panose="02040502050405020303"/>
              </a:rPr>
              <a:t>s</a:t>
            </a:r>
            <a:r>
              <a:rPr sz="2750" spc="-80" dirty="0">
                <a:latin typeface="Georgia" panose="02040502050405020303"/>
                <a:cs typeface="Georgia" panose="02040502050405020303"/>
              </a:rPr>
              <a:t>t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10" dirty="0">
                <a:latin typeface="Georgia" panose="02040502050405020303"/>
                <a:cs typeface="Georgia" panose="02040502050405020303"/>
              </a:rPr>
              <a:t>c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60" dirty="0">
                <a:latin typeface="Georgia" panose="02040502050405020303"/>
                <a:cs typeface="Georgia" panose="02040502050405020303"/>
              </a:rPr>
              <a:t>b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750" spc="-80" dirty="0">
                <a:latin typeface="Georgia" panose="02040502050405020303"/>
                <a:cs typeface="Georgia" panose="02040502050405020303"/>
              </a:rPr>
              <a:t>t</a:t>
            </a:r>
            <a:r>
              <a:rPr sz="2750" spc="185" dirty="0">
                <a:latin typeface="Georgia" panose="02040502050405020303"/>
                <a:cs typeface="Georgia" panose="02040502050405020303"/>
              </a:rPr>
              <a:t>w</a:t>
            </a:r>
            <a:r>
              <a:rPr sz="2750" spc="-75" dirty="0">
                <a:latin typeface="Georgia" panose="02040502050405020303"/>
                <a:cs typeface="Georgia" panose="02040502050405020303"/>
              </a:rPr>
              <a:t>ee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85" dirty="0">
                <a:latin typeface="Georgia" panose="02040502050405020303"/>
                <a:cs typeface="Georgia" panose="02040502050405020303"/>
              </a:rPr>
              <a:t>h</a:t>
            </a:r>
            <a:r>
              <a:rPr sz="2750" spc="-65" dirty="0">
                <a:latin typeface="Georgia" panose="02040502050405020303"/>
                <a:cs typeface="Georgia" panose="02040502050405020303"/>
              </a:rPr>
              <a:t>u</a:t>
            </a:r>
            <a:r>
              <a:rPr sz="2750" spc="-85" dirty="0">
                <a:latin typeface="Georgia" panose="02040502050405020303"/>
                <a:cs typeface="Georgia" panose="02040502050405020303"/>
              </a:rPr>
              <a:t>m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-265" dirty="0">
                <a:latin typeface="Georgia" panose="02040502050405020303"/>
                <a:cs typeface="Georgia" panose="02040502050405020303"/>
              </a:rPr>
              <a:t>s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-110" dirty="0">
                <a:latin typeface="Georgia" panose="02040502050405020303"/>
                <a:cs typeface="Georgia" panose="02040502050405020303"/>
              </a:rPr>
              <a:t>d</a:t>
            </a:r>
            <a:r>
              <a:rPr sz="2750" spc="75" dirty="0">
                <a:latin typeface="Georgia" panose="02040502050405020303"/>
                <a:cs typeface="Georgia" panose="02040502050405020303"/>
              </a:rPr>
              <a:t> 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750" spc="-60" dirty="0">
                <a:latin typeface="Georgia" panose="02040502050405020303"/>
                <a:cs typeface="Georgia" panose="02040502050405020303"/>
              </a:rPr>
              <a:t>im</a:t>
            </a:r>
            <a:r>
              <a:rPr sz="2750" spc="-195" dirty="0">
                <a:latin typeface="Georgia" panose="02040502050405020303"/>
                <a:cs typeface="Georgia" panose="02040502050405020303"/>
              </a:rPr>
              <a:t>a</a:t>
            </a:r>
            <a:r>
              <a:rPr sz="2750" spc="-85" dirty="0">
                <a:latin typeface="Georgia" panose="02040502050405020303"/>
                <a:cs typeface="Georgia" panose="02040502050405020303"/>
              </a:rPr>
              <a:t>l</a:t>
            </a:r>
            <a:r>
              <a:rPr sz="2750" spc="-265" dirty="0">
                <a:latin typeface="Georgia" panose="02040502050405020303"/>
                <a:cs typeface="Georgia" panose="02040502050405020303"/>
              </a:rPr>
              <a:t>s</a:t>
            </a:r>
            <a:r>
              <a:rPr sz="2750" spc="-40" dirty="0">
                <a:latin typeface="Georgia" panose="02040502050405020303"/>
                <a:cs typeface="Georgia" panose="02040502050405020303"/>
              </a:rPr>
              <a:t>.</a:t>
            </a:r>
            <a:endParaRPr sz="2750">
              <a:latin typeface="Georgia" panose="02040502050405020303"/>
              <a:cs typeface="Georgia" panose="02040502050405020303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717953" y="0"/>
            <a:ext cx="1570355" cy="10287000"/>
            <a:chOff x="16717953" y="0"/>
            <a:chExt cx="1570355" cy="10287000"/>
          </a:xfrm>
        </p:grpSpPr>
        <p:sp>
          <p:nvSpPr>
            <p:cNvPr id="5" name="object 5"/>
            <p:cNvSpPr/>
            <p:nvPr/>
          </p:nvSpPr>
          <p:spPr>
            <a:xfrm>
              <a:off x="16751297" y="0"/>
              <a:ext cx="1536700" cy="1689100"/>
            </a:xfrm>
            <a:custGeom>
              <a:avLst/>
              <a:gdLst/>
              <a:ahLst/>
              <a:cxnLst/>
              <a:rect l="l" t="t" r="r" b="b"/>
              <a:pathLst>
                <a:path w="1536700" h="1689100">
                  <a:moveTo>
                    <a:pt x="1536699" y="1689099"/>
                  </a:moveTo>
                  <a:lnTo>
                    <a:pt x="0" y="1689099"/>
                  </a:lnTo>
                  <a:lnTo>
                    <a:pt x="0" y="0"/>
                  </a:lnTo>
                  <a:lnTo>
                    <a:pt x="1536699" y="0"/>
                  </a:lnTo>
                  <a:lnTo>
                    <a:pt x="1536699" y="16890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6717953" y="32664"/>
              <a:ext cx="66675" cy="10254615"/>
            </a:xfrm>
            <a:custGeom>
              <a:avLst/>
              <a:gdLst/>
              <a:ahLst/>
              <a:cxnLst/>
              <a:rect l="l" t="t" r="r" b="b"/>
              <a:pathLst>
                <a:path w="66675" h="10254615">
                  <a:moveTo>
                    <a:pt x="47624" y="0"/>
                  </a:moveTo>
                  <a:lnTo>
                    <a:pt x="66614" y="10254334"/>
                  </a:lnTo>
                  <a:lnTo>
                    <a:pt x="18989" y="10254334"/>
                  </a:lnTo>
                  <a:lnTo>
                    <a:pt x="0" y="88"/>
                  </a:lnTo>
                  <a:lnTo>
                    <a:pt x="476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14892" y="0"/>
            <a:ext cx="9258935" cy="10401935"/>
            <a:chOff x="-114892" y="0"/>
            <a:chExt cx="9258935" cy="1040193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9083146"/>
              <a:ext cx="114818" cy="120385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7527828"/>
              <a:ext cx="299085" cy="1555750"/>
            </a:xfrm>
            <a:custGeom>
              <a:avLst/>
              <a:gdLst/>
              <a:ahLst/>
              <a:cxnLst/>
              <a:rect l="l" t="t" r="r" b="b"/>
              <a:pathLst>
                <a:path w="299085" h="1555750">
                  <a:moveTo>
                    <a:pt x="298996" y="777656"/>
                  </a:moveTo>
                  <a:lnTo>
                    <a:pt x="252267" y="1080358"/>
                  </a:lnTo>
                  <a:lnTo>
                    <a:pt x="149463" y="1327547"/>
                  </a:lnTo>
                  <a:lnTo>
                    <a:pt x="46659" y="1494207"/>
                  </a:lnTo>
                  <a:lnTo>
                    <a:pt x="0" y="1555229"/>
                  </a:lnTo>
                </a:path>
                <a:path w="299085" h="1555750">
                  <a:moveTo>
                    <a:pt x="0" y="0"/>
                  </a:moveTo>
                  <a:lnTo>
                    <a:pt x="50930" y="11254"/>
                  </a:lnTo>
                  <a:lnTo>
                    <a:pt x="99132" y="43796"/>
                  </a:lnTo>
                  <a:lnTo>
                    <a:pt x="143819" y="95751"/>
                  </a:lnTo>
                  <a:lnTo>
                    <a:pt x="164619" y="128424"/>
                  </a:lnTo>
                  <a:lnTo>
                    <a:pt x="184272" y="165250"/>
                  </a:lnTo>
                  <a:lnTo>
                    <a:pt x="202687" y="205995"/>
                  </a:lnTo>
                  <a:lnTo>
                    <a:pt x="219773" y="250426"/>
                  </a:lnTo>
                  <a:lnTo>
                    <a:pt x="235443" y="298310"/>
                  </a:lnTo>
                  <a:lnTo>
                    <a:pt x="249605" y="349412"/>
                  </a:lnTo>
                  <a:lnTo>
                    <a:pt x="262170" y="403501"/>
                  </a:lnTo>
                  <a:lnTo>
                    <a:pt x="273048" y="460341"/>
                  </a:lnTo>
                  <a:lnTo>
                    <a:pt x="282150" y="519700"/>
                  </a:lnTo>
                  <a:lnTo>
                    <a:pt x="289385" y="581345"/>
                  </a:lnTo>
                  <a:lnTo>
                    <a:pt x="294665" y="645041"/>
                  </a:lnTo>
                  <a:lnTo>
                    <a:pt x="297898" y="710556"/>
                  </a:lnTo>
                  <a:lnTo>
                    <a:pt x="298996" y="777656"/>
                  </a:lnTo>
                </a:path>
              </a:pathLst>
            </a:custGeom>
            <a:ln w="2297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172034"/>
              <a:ext cx="1203706" cy="11496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8296773"/>
              <a:ext cx="2759075" cy="1990725"/>
            </a:xfrm>
            <a:custGeom>
              <a:avLst/>
              <a:gdLst/>
              <a:ahLst/>
              <a:cxnLst/>
              <a:rect l="l" t="t" r="r" b="b"/>
              <a:pathLst>
                <a:path w="2759075" h="1990725">
                  <a:moveTo>
                    <a:pt x="1203802" y="1990226"/>
                  </a:moveTo>
                  <a:lnTo>
                    <a:pt x="1264824" y="1943427"/>
                  </a:lnTo>
                  <a:lnTo>
                    <a:pt x="1431484" y="1840623"/>
                  </a:lnTo>
                  <a:lnTo>
                    <a:pt x="1678674" y="1737820"/>
                  </a:lnTo>
                  <a:lnTo>
                    <a:pt x="1981376" y="1691091"/>
                  </a:lnTo>
                  <a:lnTo>
                    <a:pt x="2048475" y="1692188"/>
                  </a:lnTo>
                  <a:lnTo>
                    <a:pt x="2113990" y="1695422"/>
                  </a:lnTo>
                  <a:lnTo>
                    <a:pt x="2177687" y="1700701"/>
                  </a:lnTo>
                  <a:lnTo>
                    <a:pt x="2239331" y="1707936"/>
                  </a:lnTo>
                  <a:lnTo>
                    <a:pt x="2298690" y="1717038"/>
                  </a:lnTo>
                  <a:lnTo>
                    <a:pt x="2355531" y="1727916"/>
                  </a:lnTo>
                  <a:lnTo>
                    <a:pt x="2409619" y="1740482"/>
                  </a:lnTo>
                  <a:lnTo>
                    <a:pt x="2460722" y="1754644"/>
                  </a:lnTo>
                  <a:lnTo>
                    <a:pt x="2508605" y="1770313"/>
                  </a:lnTo>
                  <a:lnTo>
                    <a:pt x="2553037" y="1787400"/>
                  </a:lnTo>
                  <a:lnTo>
                    <a:pt x="2593782" y="1805814"/>
                  </a:lnTo>
                  <a:lnTo>
                    <a:pt x="2630608" y="1825467"/>
                  </a:lnTo>
                  <a:lnTo>
                    <a:pt x="2663281" y="1846268"/>
                  </a:lnTo>
                  <a:lnTo>
                    <a:pt x="2715235" y="1890954"/>
                  </a:lnTo>
                  <a:lnTo>
                    <a:pt x="2747777" y="1939157"/>
                  </a:lnTo>
                  <a:lnTo>
                    <a:pt x="2759040" y="1990156"/>
                  </a:lnTo>
                </a:path>
                <a:path w="2759075" h="1990725">
                  <a:moveTo>
                    <a:pt x="851137" y="1138953"/>
                  </a:moveTo>
                  <a:lnTo>
                    <a:pt x="0" y="1990090"/>
                  </a:lnTo>
                </a:path>
                <a:path w="2759075" h="1990725">
                  <a:moveTo>
                    <a:pt x="1612495" y="800534"/>
                  </a:moveTo>
                  <a:lnTo>
                    <a:pt x="1365410" y="981534"/>
                  </a:lnTo>
                  <a:lnTo>
                    <a:pt x="1117927" y="1083630"/>
                  </a:lnTo>
                  <a:lnTo>
                    <a:pt x="927388" y="1128784"/>
                  </a:lnTo>
                  <a:lnTo>
                    <a:pt x="851132" y="1138954"/>
                  </a:lnTo>
                  <a:lnTo>
                    <a:pt x="861303" y="1062699"/>
                  </a:lnTo>
                  <a:lnTo>
                    <a:pt x="906456" y="872159"/>
                  </a:lnTo>
                  <a:lnTo>
                    <a:pt x="1008552" y="624676"/>
                  </a:lnTo>
                  <a:lnTo>
                    <a:pt x="1189552" y="377592"/>
                  </a:lnTo>
                  <a:lnTo>
                    <a:pt x="1237775" y="330921"/>
                  </a:lnTo>
                  <a:lnTo>
                    <a:pt x="1286388" y="286881"/>
                  </a:lnTo>
                  <a:lnTo>
                    <a:pt x="1335161" y="245574"/>
                  </a:lnTo>
                  <a:lnTo>
                    <a:pt x="1383866" y="207101"/>
                  </a:lnTo>
                  <a:lnTo>
                    <a:pt x="1432275" y="171564"/>
                  </a:lnTo>
                  <a:lnTo>
                    <a:pt x="1480160" y="139064"/>
                  </a:lnTo>
                  <a:lnTo>
                    <a:pt x="1527291" y="109702"/>
                  </a:lnTo>
                  <a:lnTo>
                    <a:pt x="1573440" y="83581"/>
                  </a:lnTo>
                  <a:lnTo>
                    <a:pt x="1618379" y="60803"/>
                  </a:lnTo>
                  <a:lnTo>
                    <a:pt x="1661879" y="41467"/>
                  </a:lnTo>
                  <a:lnTo>
                    <a:pt x="1703711" y="25677"/>
                  </a:lnTo>
                  <a:lnTo>
                    <a:pt x="1743647" y="13534"/>
                  </a:lnTo>
                  <a:lnTo>
                    <a:pt x="1781459" y="5138"/>
                  </a:lnTo>
                  <a:lnTo>
                    <a:pt x="1849795" y="0"/>
                  </a:lnTo>
                  <a:lnTo>
                    <a:pt x="1879861" y="3459"/>
                  </a:lnTo>
                  <a:lnTo>
                    <a:pt x="1930650" y="22943"/>
                  </a:lnTo>
                  <a:lnTo>
                    <a:pt x="1967143" y="59436"/>
                  </a:lnTo>
                  <a:lnTo>
                    <a:pt x="1986628" y="110225"/>
                  </a:lnTo>
                  <a:lnTo>
                    <a:pt x="1990087" y="140292"/>
                  </a:lnTo>
                  <a:lnTo>
                    <a:pt x="1989493" y="173169"/>
                  </a:lnTo>
                  <a:lnTo>
                    <a:pt x="1976553" y="246439"/>
                  </a:lnTo>
                  <a:lnTo>
                    <a:pt x="1964410" y="286376"/>
                  </a:lnTo>
                  <a:lnTo>
                    <a:pt x="1948619" y="328208"/>
                  </a:lnTo>
                  <a:lnTo>
                    <a:pt x="1929284" y="371708"/>
                  </a:lnTo>
                  <a:lnTo>
                    <a:pt x="1906505" y="416646"/>
                  </a:lnTo>
                  <a:lnTo>
                    <a:pt x="1880384" y="462796"/>
                  </a:lnTo>
                  <a:lnTo>
                    <a:pt x="1851023" y="509927"/>
                  </a:lnTo>
                  <a:lnTo>
                    <a:pt x="1818523" y="557811"/>
                  </a:lnTo>
                  <a:lnTo>
                    <a:pt x="1782985" y="606220"/>
                  </a:lnTo>
                  <a:lnTo>
                    <a:pt x="1744512" y="654926"/>
                  </a:lnTo>
                  <a:lnTo>
                    <a:pt x="1703205" y="703699"/>
                  </a:lnTo>
                  <a:lnTo>
                    <a:pt x="1659166" y="752311"/>
                  </a:lnTo>
                  <a:lnTo>
                    <a:pt x="1612495" y="800534"/>
                  </a:lnTo>
                  <a:close/>
                </a:path>
              </a:pathLst>
            </a:custGeom>
            <a:ln w="2297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10172107"/>
              <a:ext cx="0" cy="229870"/>
            </a:xfrm>
            <a:custGeom>
              <a:avLst/>
              <a:gdLst/>
              <a:ahLst/>
              <a:cxnLst/>
              <a:rect l="l" t="t" r="r" b="b"/>
              <a:pathLst>
                <a:path h="229870">
                  <a:moveTo>
                    <a:pt x="0" y="0"/>
                  </a:moveTo>
                  <a:lnTo>
                    <a:pt x="0" y="2297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3999" cy="10286999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333990" y="2019300"/>
            <a:ext cx="6273165" cy="1329690"/>
          </a:xfrm>
          <a:prstGeom prst="rect">
            <a:avLst/>
          </a:prstGeom>
        </p:spPr>
        <p:txBody>
          <a:bodyPr vert="horz" wrap="square" lIns="0" tIns="184785" rIns="0" bIns="0" rtlCol="0">
            <a:spAutoFit/>
          </a:bodyPr>
          <a:lstStyle/>
          <a:p>
            <a:pPr marL="12700" marR="5080">
              <a:lnSpc>
                <a:spcPts val="8930"/>
              </a:lnSpc>
              <a:spcBef>
                <a:spcPts val="1455"/>
              </a:spcBef>
            </a:pPr>
            <a:r>
              <a:rPr sz="6600" spc="-5" dirty="0">
                <a:latin typeface="Arial" panose="020B0604020202020204"/>
                <a:cs typeface="Arial" panose="020B0604020202020204"/>
              </a:rPr>
              <a:t>O</a:t>
            </a:r>
            <a:r>
              <a:rPr sz="6600" spc="-210" dirty="0">
                <a:latin typeface="Arial" panose="020B0604020202020204"/>
                <a:cs typeface="Arial" panose="020B0604020202020204"/>
              </a:rPr>
              <a:t>B</a:t>
            </a:r>
            <a:r>
              <a:rPr sz="6600" spc="165" dirty="0">
                <a:latin typeface="Arial" panose="020B0604020202020204"/>
                <a:cs typeface="Arial" panose="020B0604020202020204"/>
              </a:rPr>
              <a:t>J</a:t>
            </a:r>
            <a:r>
              <a:rPr sz="6600" spc="-459" dirty="0">
                <a:latin typeface="Arial" panose="020B0604020202020204"/>
                <a:cs typeface="Arial" panose="020B0604020202020204"/>
              </a:rPr>
              <a:t>E</a:t>
            </a:r>
            <a:r>
              <a:rPr sz="6600" spc="-195" dirty="0">
                <a:latin typeface="Arial" panose="020B0604020202020204"/>
                <a:cs typeface="Arial" panose="020B0604020202020204"/>
              </a:rPr>
              <a:t>C</a:t>
            </a:r>
            <a:r>
              <a:rPr sz="6600" spc="-170" dirty="0">
                <a:latin typeface="Arial" panose="020B0604020202020204"/>
                <a:cs typeface="Arial" panose="020B0604020202020204"/>
              </a:rPr>
              <a:t>T</a:t>
            </a:r>
            <a:r>
              <a:rPr sz="6600" spc="415" dirty="0">
                <a:latin typeface="Arial" panose="020B0604020202020204"/>
                <a:cs typeface="Arial" panose="020B0604020202020204"/>
              </a:rPr>
              <a:t>I</a:t>
            </a:r>
            <a:r>
              <a:rPr sz="6600" spc="-185" dirty="0">
                <a:latin typeface="Arial" panose="020B0604020202020204"/>
                <a:cs typeface="Arial" panose="020B0604020202020204"/>
              </a:rPr>
              <a:t>VE</a:t>
            </a:r>
            <a:endParaRPr sz="6600" spc="-185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539360" y="4248150"/>
            <a:ext cx="5123180" cy="0"/>
          </a:xfrm>
          <a:custGeom>
            <a:avLst/>
            <a:gdLst/>
            <a:ahLst/>
            <a:cxnLst/>
            <a:rect l="l" t="t" r="r" b="b"/>
            <a:pathLst>
              <a:path w="5123180">
                <a:moveTo>
                  <a:pt x="0" y="0"/>
                </a:moveTo>
                <a:lnTo>
                  <a:pt x="5122943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0333805" y="5128702"/>
            <a:ext cx="6452235" cy="414020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293370" indent="-281305">
              <a:lnSpc>
                <a:spcPct val="100000"/>
              </a:lnSpc>
              <a:spcBef>
                <a:spcPts val="460"/>
              </a:spcBef>
              <a:buFont typeface="MS UI Gothic" panose="020B0600070205080204" charset="-128"/>
              <a:buChar char="➔"/>
              <a:tabLst>
                <a:tab pos="294005" algn="l"/>
              </a:tabLst>
            </a:pPr>
            <a:r>
              <a:rPr sz="1950" spc="-105" dirty="0"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5" dirty="0"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1950" spc="25" dirty="0"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950" spc="75" dirty="0">
                <a:latin typeface="Lucida Sans Unicode" panose="020B0602030504020204"/>
                <a:cs typeface="Lucida Sans Unicode" panose="020B0602030504020204"/>
              </a:rPr>
              <a:t>c</a:t>
            </a:r>
            <a:r>
              <a:rPr sz="1950" spc="-5" dirty="0"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-5" dirty="0"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950" spc="-30" dirty="0">
                <a:latin typeface="Lucida Sans Unicode" panose="020B0602030504020204"/>
                <a:cs typeface="Lucida Sans Unicode" panose="020B0602030504020204"/>
              </a:rPr>
              <a:t>u</a:t>
            </a:r>
            <a:r>
              <a:rPr sz="1950" spc="65" dirty="0"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l</a:t>
            </a:r>
            <a:r>
              <a:rPr sz="1950" spc="5" dirty="0">
                <a:latin typeface="Lucida Sans Unicode" panose="020B0602030504020204"/>
                <a:cs typeface="Lucida Sans Unicode" panose="020B0602030504020204"/>
              </a:rPr>
              <a:t>l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950" spc="-10" dirty="0"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950" spc="-50" dirty="0"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950" spc="-45" dirty="0">
                <a:latin typeface="Lucida Sans Unicode" panose="020B0602030504020204"/>
                <a:cs typeface="Lucida Sans Unicode" panose="020B0602030504020204"/>
              </a:rPr>
              <a:t>m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l</a:t>
            </a:r>
            <a:r>
              <a:rPr sz="1950" spc="-30" dirty="0"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15" dirty="0">
                <a:latin typeface="Lucida Sans Unicode" panose="020B0602030504020204"/>
                <a:cs typeface="Lucida Sans Unicode" panose="020B0602030504020204"/>
              </a:rPr>
              <a:t>w</a:t>
            </a:r>
            <a:r>
              <a:rPr sz="1950" spc="-10" dirty="0"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-10" dirty="0"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950" spc="25" dirty="0">
                <a:latin typeface="Lucida Sans Unicode" panose="020B0602030504020204"/>
                <a:cs typeface="Lucida Sans Unicode" panose="020B0602030504020204"/>
              </a:rPr>
              <a:t>ee</a:t>
            </a:r>
            <a:r>
              <a:rPr sz="1950" spc="20" dirty="0">
                <a:latin typeface="Lucida Sans Unicode" panose="020B0602030504020204"/>
                <a:cs typeface="Lucida Sans Unicode" panose="020B0602030504020204"/>
              </a:rPr>
              <a:t>d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-10" dirty="0"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1950" spc="25" dirty="0"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l</a:t>
            </a:r>
            <a:r>
              <a:rPr sz="1950" spc="20" dirty="0">
                <a:latin typeface="Lucida Sans Unicode" panose="020B0602030504020204"/>
                <a:cs typeface="Lucida Sans Unicode" panose="020B0602030504020204"/>
              </a:rPr>
              <a:t>p</a:t>
            </a:r>
            <a:endParaRPr sz="1950">
              <a:latin typeface="Lucida Sans Unicode" panose="020B0602030504020204"/>
              <a:cs typeface="Lucida Sans Unicode" panose="020B0602030504020204"/>
            </a:endParaRPr>
          </a:p>
          <a:p>
            <a:pPr marL="293370" indent="-281305">
              <a:lnSpc>
                <a:spcPct val="100000"/>
              </a:lnSpc>
              <a:spcBef>
                <a:spcPts val="360"/>
              </a:spcBef>
              <a:buFont typeface="MS UI Gothic" panose="020B0600070205080204" charset="-128"/>
              <a:buChar char="➔"/>
              <a:tabLst>
                <a:tab pos="294005" algn="l"/>
              </a:tabLst>
            </a:pPr>
            <a:r>
              <a:rPr sz="1950" spc="-50" dirty="0">
                <a:latin typeface="Lucida Sans Unicode" panose="020B0602030504020204"/>
                <a:cs typeface="Lucida Sans Unicode" panose="020B0602030504020204"/>
              </a:rPr>
              <a:t>To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15" dirty="0">
                <a:latin typeface="Lucida Sans Unicode" panose="020B0602030504020204"/>
                <a:cs typeface="Lucida Sans Unicode" panose="020B0602030504020204"/>
              </a:rPr>
              <a:t>provide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30" dirty="0">
                <a:latin typeface="Lucida Sans Unicode" panose="020B0602030504020204"/>
                <a:cs typeface="Lucida Sans Unicode" panose="020B0602030504020204"/>
              </a:rPr>
              <a:t>better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15" dirty="0">
                <a:latin typeface="Lucida Sans Unicode" panose="020B0602030504020204"/>
                <a:cs typeface="Lucida Sans Unicode" panose="020B0602030504020204"/>
              </a:rPr>
              <a:t>healthcare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facilities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30" dirty="0">
                <a:latin typeface="Lucida Sans Unicode" panose="020B0602030504020204"/>
                <a:cs typeface="Lucida Sans Unicode" panose="020B0602030504020204"/>
              </a:rPr>
              <a:t>to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-15" dirty="0">
                <a:latin typeface="Lucida Sans Unicode" panose="020B0602030504020204"/>
                <a:cs typeface="Lucida Sans Unicode" panose="020B0602030504020204"/>
              </a:rPr>
              <a:t>animal</a:t>
            </a:r>
            <a:endParaRPr sz="1950">
              <a:latin typeface="Lucida Sans Unicode" panose="020B0602030504020204"/>
              <a:cs typeface="Lucida Sans Unicode" panose="020B0602030504020204"/>
            </a:endParaRPr>
          </a:p>
          <a:p>
            <a:pPr marL="293370" indent="-281305">
              <a:lnSpc>
                <a:spcPct val="100000"/>
              </a:lnSpc>
              <a:spcBef>
                <a:spcPts val="360"/>
              </a:spcBef>
              <a:buFont typeface="MS UI Gothic" panose="020B0600070205080204" charset="-128"/>
              <a:buChar char="➔"/>
              <a:tabLst>
                <a:tab pos="294005" algn="l"/>
              </a:tabLst>
            </a:pPr>
            <a:r>
              <a:rPr sz="1950" spc="-105" dirty="0"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5" dirty="0"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1950" spc="25" dirty="0"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950" spc="15" dirty="0">
                <a:latin typeface="Lucida Sans Unicode" panose="020B0602030504020204"/>
                <a:cs typeface="Lucida Sans Unicode" panose="020B0602030504020204"/>
              </a:rPr>
              <a:t>d</a:t>
            </a:r>
            <a:r>
              <a:rPr sz="1950" spc="-30" dirty="0">
                <a:latin typeface="Lucida Sans Unicode" panose="020B0602030504020204"/>
                <a:cs typeface="Lucida Sans Unicode" panose="020B0602030504020204"/>
              </a:rPr>
              <a:t>u</a:t>
            </a:r>
            <a:r>
              <a:rPr sz="1950" spc="75" dirty="0">
                <a:latin typeface="Lucida Sans Unicode" panose="020B0602030504020204"/>
                <a:cs typeface="Lucida Sans Unicode" panose="020B0602030504020204"/>
              </a:rPr>
              <a:t>c</a:t>
            </a:r>
            <a:r>
              <a:rPr sz="1950" spc="30" dirty="0"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5" dirty="0"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15" dirty="0">
                <a:latin typeface="Lucida Sans Unicode" panose="020B0602030504020204"/>
                <a:cs typeface="Lucida Sans Unicode" panose="020B0602030504020204"/>
              </a:rPr>
              <a:t>d</a:t>
            </a:r>
            <a:r>
              <a:rPr sz="1950" spc="25" dirty="0"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950" spc="60" dirty="0"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950" spc="-5" dirty="0"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5" dirty="0"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950" spc="60" dirty="0"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950" spc="-50" dirty="0"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-5" dirty="0"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950" spc="25" dirty="0">
                <a:latin typeface="Lucida Sans Unicode" panose="020B0602030504020204"/>
                <a:cs typeface="Lucida Sans Unicode" panose="020B0602030504020204"/>
              </a:rPr>
              <a:t>f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-35" dirty="0"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950" spc="60" dirty="0"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950" spc="5" dirty="0"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1950" spc="25" dirty="0">
                <a:latin typeface="Lucida Sans Unicode" panose="020B0602030504020204"/>
                <a:cs typeface="Lucida Sans Unicode" panose="020B0602030504020204"/>
              </a:rPr>
              <a:t>ee</a:t>
            </a:r>
            <a:r>
              <a:rPr sz="1950" spc="65" dirty="0"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950" spc="-10" dirty="0"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950" spc="-50" dirty="0"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950" spc="-45" dirty="0">
                <a:latin typeface="Lucida Sans Unicode" panose="020B0602030504020204"/>
                <a:cs typeface="Lucida Sans Unicode" panose="020B0602030504020204"/>
              </a:rPr>
              <a:t>m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l</a:t>
            </a:r>
            <a:r>
              <a:rPr sz="1950" spc="-30" dirty="0">
                <a:latin typeface="Lucida Sans Unicode" panose="020B0602030504020204"/>
                <a:cs typeface="Lucida Sans Unicode" panose="020B0602030504020204"/>
              </a:rPr>
              <a:t>s</a:t>
            </a:r>
            <a:endParaRPr sz="1950">
              <a:latin typeface="Lucida Sans Unicode" panose="020B0602030504020204"/>
              <a:cs typeface="Lucida Sans Unicode" panose="020B0602030504020204"/>
            </a:endParaRPr>
          </a:p>
          <a:p>
            <a:pPr marL="293370" indent="-281305">
              <a:lnSpc>
                <a:spcPct val="100000"/>
              </a:lnSpc>
              <a:spcBef>
                <a:spcPts val="360"/>
              </a:spcBef>
              <a:buFont typeface="MS UI Gothic" panose="020B0600070205080204" charset="-128"/>
              <a:buChar char="➔"/>
              <a:tabLst>
                <a:tab pos="294005" algn="l"/>
              </a:tabLst>
            </a:pPr>
            <a:r>
              <a:rPr sz="1950" spc="-105" dirty="0"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15" dirty="0"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1950" spc="5" dirty="0"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1950" spc="-5" dirty="0"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950" spc="95" dirty="0">
                <a:latin typeface="Lucida Sans Unicode" panose="020B0602030504020204"/>
                <a:cs typeface="Lucida Sans Unicode" panose="020B0602030504020204"/>
              </a:rPr>
              <a:t>v</a:t>
            </a:r>
            <a:r>
              <a:rPr sz="1950" spc="-50" dirty="0"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950" spc="15" dirty="0">
                <a:latin typeface="Lucida Sans Unicode" panose="020B0602030504020204"/>
                <a:cs typeface="Lucida Sans Unicode" panose="020B0602030504020204"/>
              </a:rPr>
              <a:t>d</a:t>
            </a:r>
            <a:r>
              <a:rPr sz="1950" spc="30" dirty="0"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-35" dirty="0"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950" spc="-10" dirty="0"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1950" spc="25" dirty="0"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l</a:t>
            </a:r>
            <a:r>
              <a:rPr sz="1950" spc="60" dirty="0"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950" spc="25" dirty="0"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950" spc="5" dirty="0"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1950" spc="-30" dirty="0"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60" dirty="0"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-35" dirty="0"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950" spc="60" dirty="0"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950" spc="5" dirty="0"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1950" spc="25" dirty="0">
                <a:latin typeface="Lucida Sans Unicode" panose="020B0602030504020204"/>
                <a:cs typeface="Lucida Sans Unicode" panose="020B0602030504020204"/>
              </a:rPr>
              <a:t>ee</a:t>
            </a:r>
            <a:r>
              <a:rPr sz="1950" spc="65" dirty="0"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950" spc="-10" dirty="0"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950" spc="-50" dirty="0"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950" spc="-45" dirty="0">
                <a:latin typeface="Lucida Sans Unicode" panose="020B0602030504020204"/>
                <a:cs typeface="Lucida Sans Unicode" panose="020B0602030504020204"/>
              </a:rPr>
              <a:t>m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l</a:t>
            </a:r>
            <a:r>
              <a:rPr sz="1950" spc="-30" dirty="0">
                <a:latin typeface="Lucida Sans Unicode" panose="020B0602030504020204"/>
                <a:cs typeface="Lucida Sans Unicode" panose="020B0602030504020204"/>
              </a:rPr>
              <a:t>s</a:t>
            </a:r>
            <a:endParaRPr sz="1950">
              <a:latin typeface="Lucida Sans Unicode" panose="020B0602030504020204"/>
              <a:cs typeface="Lucida Sans Unicode" panose="020B0602030504020204"/>
            </a:endParaRPr>
          </a:p>
          <a:p>
            <a:pPr marL="293370" indent="-281305">
              <a:lnSpc>
                <a:spcPct val="100000"/>
              </a:lnSpc>
              <a:spcBef>
                <a:spcPts val="360"/>
              </a:spcBef>
              <a:buFont typeface="MS UI Gothic" panose="020B0600070205080204" charset="-128"/>
              <a:buChar char="➔"/>
              <a:tabLst>
                <a:tab pos="294005" algn="l"/>
              </a:tabLst>
            </a:pPr>
            <a:r>
              <a:rPr sz="1950" spc="-105" dirty="0"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15" dirty="0"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1950" spc="5" dirty="0"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1950" spc="-5" dirty="0"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950" spc="95" dirty="0">
                <a:latin typeface="Lucida Sans Unicode" panose="020B0602030504020204"/>
                <a:cs typeface="Lucida Sans Unicode" panose="020B0602030504020204"/>
              </a:rPr>
              <a:t>v</a:t>
            </a:r>
            <a:r>
              <a:rPr sz="1950" spc="-50" dirty="0"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950" spc="15" dirty="0">
                <a:latin typeface="Lucida Sans Unicode" panose="020B0602030504020204"/>
                <a:cs typeface="Lucida Sans Unicode" panose="020B0602030504020204"/>
              </a:rPr>
              <a:t>d</a:t>
            </a:r>
            <a:r>
              <a:rPr sz="1950" spc="30" dirty="0"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15" dirty="0">
                <a:latin typeface="Lucida Sans Unicode" panose="020B0602030504020204"/>
                <a:cs typeface="Lucida Sans Unicode" panose="020B0602030504020204"/>
              </a:rPr>
              <a:t>d</a:t>
            </a:r>
            <a:r>
              <a:rPr sz="1950" spc="-50" dirty="0"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950" spc="25" dirty="0"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950" spc="60" dirty="0"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950" spc="-50" dirty="0"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950" spc="60" dirty="0"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950" spc="-50" dirty="0"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950" spc="-10" dirty="0"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950" spc="-35" dirty="0"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950" spc="-110" dirty="0">
                <a:latin typeface="Lucida Sans Unicode" panose="020B0602030504020204"/>
                <a:cs typeface="Lucida Sans Unicode" panose="020B0602030504020204"/>
              </a:rPr>
              <a:t>,</a:t>
            </a:r>
            <a:r>
              <a:rPr sz="1950" spc="60" dirty="0"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950" spc="5" dirty="0"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950" spc="-50" dirty="0"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950" spc="-10" dirty="0"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950" spc="25" dirty="0"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950" spc="5" dirty="0"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1950" spc="-35" dirty="0"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950" spc="-110" dirty="0">
                <a:latin typeface="Lucida Sans Unicode" panose="020B0602030504020204"/>
                <a:cs typeface="Lucida Sans Unicode" panose="020B0602030504020204"/>
              </a:rPr>
              <a:t>,</a:t>
            </a:r>
            <a:r>
              <a:rPr sz="1950" spc="15" dirty="0">
                <a:latin typeface="Lucida Sans Unicode" panose="020B0602030504020204"/>
                <a:cs typeface="Lucida Sans Unicode" panose="020B0602030504020204"/>
              </a:rPr>
              <a:t>d</a:t>
            </a:r>
            <a:r>
              <a:rPr sz="1950" spc="-5" dirty="0"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950" spc="75" dirty="0">
                <a:latin typeface="Lucida Sans Unicode" panose="020B0602030504020204"/>
                <a:cs typeface="Lucida Sans Unicode" panose="020B0602030504020204"/>
              </a:rPr>
              <a:t>c</a:t>
            </a:r>
            <a:r>
              <a:rPr sz="1950" spc="60" dirty="0"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950" spc="-5" dirty="0"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950" spc="5" dirty="0"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1950" spc="-30" dirty="0"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60" dirty="0"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15" dirty="0"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1950" spc="25" dirty="0"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950" spc="65" dirty="0"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-5" dirty="0"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950" spc="15" dirty="0">
                <a:latin typeface="Lucida Sans Unicode" panose="020B0602030504020204"/>
                <a:cs typeface="Lucida Sans Unicode" panose="020B0602030504020204"/>
              </a:rPr>
              <a:t>w</a:t>
            </a:r>
            <a:r>
              <a:rPr sz="1950" spc="-10" dirty="0"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950" spc="25" dirty="0"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950" spc="5" dirty="0"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1950" spc="-30" dirty="0">
                <a:latin typeface="Lucida Sans Unicode" panose="020B0602030504020204"/>
                <a:cs typeface="Lucida Sans Unicode" panose="020B0602030504020204"/>
              </a:rPr>
              <a:t>s</a:t>
            </a:r>
            <a:endParaRPr sz="1950">
              <a:latin typeface="Lucida Sans Unicode" panose="020B0602030504020204"/>
              <a:cs typeface="Lucida Sans Unicode" panose="020B0602030504020204"/>
            </a:endParaRPr>
          </a:p>
          <a:p>
            <a:pPr marL="12700" marR="692150">
              <a:lnSpc>
                <a:spcPct val="115000"/>
              </a:lnSpc>
              <a:buFont typeface="MS UI Gothic" panose="020B0600070205080204" charset="-128"/>
              <a:buChar char="➔"/>
              <a:tabLst>
                <a:tab pos="294005" algn="l"/>
              </a:tabLst>
            </a:pPr>
            <a:r>
              <a:rPr sz="1950" spc="-50" dirty="0">
                <a:latin typeface="Lucida Sans Unicode" panose="020B0602030504020204"/>
                <a:cs typeface="Lucida Sans Unicode" panose="020B0602030504020204"/>
              </a:rPr>
              <a:t>To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-20" dirty="0">
                <a:latin typeface="Lucida Sans Unicode" panose="020B0602030504020204"/>
                <a:cs typeface="Lucida Sans Unicode" panose="020B0602030504020204"/>
              </a:rPr>
              <a:t>give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-10" dirty="0">
                <a:latin typeface="Lucida Sans Unicode" panose="020B0602030504020204"/>
                <a:cs typeface="Lucida Sans Unicode" panose="020B0602030504020204"/>
              </a:rPr>
              <a:t>information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30" dirty="0">
                <a:latin typeface="Lucida Sans Unicode" panose="020B0602030504020204"/>
                <a:cs typeface="Lucida Sans Unicode" panose="020B0602030504020204"/>
              </a:rPr>
              <a:t>to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10" dirty="0">
                <a:latin typeface="Lucida Sans Unicode" panose="020B0602030504020204"/>
                <a:cs typeface="Lucida Sans Unicode" panose="020B0602030504020204"/>
              </a:rPr>
              <a:t>NGO's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10" dirty="0">
                <a:latin typeface="Lucida Sans Unicode" panose="020B0602030504020204"/>
                <a:cs typeface="Lucida Sans Unicode" panose="020B0602030504020204"/>
              </a:rPr>
              <a:t>about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ownerless </a:t>
            </a:r>
            <a:r>
              <a:rPr sz="1950" spc="-6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-30" dirty="0">
                <a:latin typeface="Lucida Sans Unicode" panose="020B0602030504020204"/>
                <a:cs typeface="Lucida Sans Unicode" panose="020B0602030504020204"/>
              </a:rPr>
              <a:t>animals.</a:t>
            </a:r>
            <a:endParaRPr sz="1950">
              <a:latin typeface="Lucida Sans Unicode" panose="020B0602030504020204"/>
              <a:cs typeface="Lucida Sans Unicode" panose="020B0602030504020204"/>
            </a:endParaRPr>
          </a:p>
          <a:p>
            <a:pPr marL="12700" marR="114935">
              <a:lnSpc>
                <a:spcPct val="115000"/>
              </a:lnSpc>
              <a:buFont typeface="MS UI Gothic" panose="020B0600070205080204" charset="-128"/>
              <a:buChar char="➔"/>
              <a:tabLst>
                <a:tab pos="294005" algn="l"/>
              </a:tabLst>
            </a:pPr>
            <a:r>
              <a:rPr sz="1950" spc="-105" dirty="0"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-10" dirty="0"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1950" spc="25" dirty="0"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l</a:t>
            </a:r>
            <a:r>
              <a:rPr sz="1950" spc="20" dirty="0"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15" dirty="0"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1950" spc="25" dirty="0"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950" spc="-5" dirty="0"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950" spc="15" dirty="0"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l</a:t>
            </a:r>
            <a:r>
              <a:rPr sz="1950" spc="30" dirty="0"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15" dirty="0">
                <a:latin typeface="Lucida Sans Unicode" panose="020B0602030504020204"/>
                <a:cs typeface="Lucida Sans Unicode" panose="020B0602030504020204"/>
              </a:rPr>
              <a:t>w</a:t>
            </a:r>
            <a:r>
              <a:rPr sz="1950" spc="-10" dirty="0"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950" spc="5" dirty="0"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1950" spc="30" dirty="0"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-45" dirty="0">
                <a:latin typeface="Lucida Sans Unicode" panose="020B0602030504020204"/>
                <a:cs typeface="Lucida Sans Unicode" panose="020B0602030504020204"/>
              </a:rPr>
              <a:t>m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950" spc="-175" dirty="0">
                <a:latin typeface="Lucida Sans Unicode" panose="020B0602030504020204"/>
                <a:cs typeface="Lucida Sans Unicode" panose="020B0602030504020204"/>
              </a:rPr>
              <a:t>k</a:t>
            </a:r>
            <a:r>
              <a:rPr sz="1950" spc="-50" dirty="0"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950" spc="-10" dirty="0"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g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950" spc="-10" dirty="0"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950" spc="-50" dirty="0"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950" spc="-45" dirty="0">
                <a:latin typeface="Lucida Sans Unicode" panose="020B0602030504020204"/>
                <a:cs typeface="Lucida Sans Unicode" panose="020B0602030504020204"/>
              </a:rPr>
              <a:t>m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950" spc="5" dirty="0">
                <a:latin typeface="Lucida Sans Unicode" panose="020B0602030504020204"/>
                <a:cs typeface="Lucida Sans Unicode" panose="020B0602030504020204"/>
              </a:rPr>
              <a:t>l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15" dirty="0"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1950" spc="5" dirty="0"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1950" spc="-5" dirty="0"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950" spc="15" dirty="0">
                <a:latin typeface="Lucida Sans Unicode" panose="020B0602030504020204"/>
                <a:cs typeface="Lucida Sans Unicode" panose="020B0602030504020204"/>
              </a:rPr>
              <a:t>d</a:t>
            </a:r>
            <a:r>
              <a:rPr sz="1950" spc="-30" dirty="0">
                <a:latin typeface="Lucida Sans Unicode" panose="020B0602030504020204"/>
                <a:cs typeface="Lucida Sans Unicode" panose="020B0602030504020204"/>
              </a:rPr>
              <a:t>u</a:t>
            </a:r>
            <a:r>
              <a:rPr sz="1950" spc="75" dirty="0">
                <a:latin typeface="Lucida Sans Unicode" panose="020B0602030504020204"/>
                <a:cs typeface="Lucida Sans Unicode" panose="020B0602030504020204"/>
              </a:rPr>
              <a:t>c</a:t>
            </a:r>
            <a:r>
              <a:rPr sz="1950" spc="60" dirty="0"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950" spc="-30" dirty="0"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15" dirty="0">
                <a:latin typeface="Lucida Sans Unicode" panose="020B0602030504020204"/>
                <a:cs typeface="Lucida Sans Unicode" panose="020B0602030504020204"/>
              </a:rPr>
              <a:t>b</a:t>
            </a:r>
            <a:r>
              <a:rPr sz="1950" spc="60" dirty="0">
                <a:latin typeface="Lucida Sans Unicode" panose="020B0602030504020204"/>
                <a:cs typeface="Lucida Sans Unicode" panose="020B0602030504020204"/>
              </a:rPr>
              <a:t>y  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ll</a:t>
            </a:r>
            <a:r>
              <a:rPr sz="1950" spc="-5" dirty="0"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950" spc="15" dirty="0">
                <a:latin typeface="Lucida Sans Unicode" panose="020B0602030504020204"/>
                <a:cs typeface="Lucida Sans Unicode" panose="020B0602030504020204"/>
              </a:rPr>
              <a:t>w</a:t>
            </a:r>
            <a:r>
              <a:rPr sz="1950" spc="-50" dirty="0"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950" spc="-10" dirty="0"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g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60" dirty="0"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950" spc="-10" dirty="0"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1950" spc="25" dirty="0"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950" spc="-40" dirty="0">
                <a:latin typeface="Lucida Sans Unicode" panose="020B0602030504020204"/>
                <a:cs typeface="Lucida Sans Unicode" panose="020B0602030504020204"/>
              </a:rPr>
              <a:t>m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60" dirty="0"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-35" dirty="0"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950" spc="25" dirty="0"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l</a:t>
            </a:r>
            <a:r>
              <a:rPr sz="1950" spc="5" dirty="0">
                <a:latin typeface="Lucida Sans Unicode" panose="020B0602030504020204"/>
                <a:cs typeface="Lucida Sans Unicode" panose="020B0602030504020204"/>
              </a:rPr>
              <a:t>l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60" dirty="0"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950" spc="-10" dirty="0"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1950" spc="30" dirty="0"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15" dirty="0"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1950" spc="5" dirty="0"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1950" spc="-5" dirty="0"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950" spc="15" dirty="0">
                <a:latin typeface="Lucida Sans Unicode" panose="020B0602030504020204"/>
                <a:cs typeface="Lucida Sans Unicode" panose="020B0602030504020204"/>
              </a:rPr>
              <a:t>d</a:t>
            </a:r>
            <a:r>
              <a:rPr sz="1950" spc="-30" dirty="0">
                <a:latin typeface="Lucida Sans Unicode" panose="020B0602030504020204"/>
                <a:cs typeface="Lucida Sans Unicode" panose="020B0602030504020204"/>
              </a:rPr>
              <a:t>u</a:t>
            </a:r>
            <a:r>
              <a:rPr sz="1950" spc="75" dirty="0">
                <a:latin typeface="Lucida Sans Unicode" panose="020B0602030504020204"/>
                <a:cs typeface="Lucida Sans Unicode" panose="020B0602030504020204"/>
              </a:rPr>
              <a:t>c</a:t>
            </a:r>
            <a:r>
              <a:rPr sz="1950" spc="65" dirty="0"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60" dirty="0"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15" dirty="0">
                <a:latin typeface="Lucida Sans Unicode" panose="020B0602030504020204"/>
                <a:cs typeface="Lucida Sans Unicode" panose="020B0602030504020204"/>
              </a:rPr>
              <a:t>w</a:t>
            </a:r>
            <a:r>
              <a:rPr sz="1950" spc="25" dirty="0"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950" spc="15" dirty="0">
                <a:latin typeface="Lucida Sans Unicode" panose="020B0602030504020204"/>
                <a:cs typeface="Lucida Sans Unicode" panose="020B0602030504020204"/>
              </a:rPr>
              <a:t>b</a:t>
            </a:r>
            <a:r>
              <a:rPr sz="1950" spc="-35" dirty="0"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950" spc="-50" dirty="0"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950" spc="60" dirty="0"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950" spc="25" dirty="0"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950" spc="-35" dirty="0"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950" spc="-110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1950">
              <a:latin typeface="Lucida Sans Unicode" panose="020B0602030504020204"/>
              <a:cs typeface="Lucida Sans Unicode" panose="020B0602030504020204"/>
            </a:endParaRPr>
          </a:p>
          <a:p>
            <a:pPr marL="293370" indent="-281305">
              <a:lnSpc>
                <a:spcPct val="100000"/>
              </a:lnSpc>
              <a:spcBef>
                <a:spcPts val="360"/>
              </a:spcBef>
              <a:buFont typeface="MS UI Gothic" panose="020B0600070205080204" charset="-128"/>
              <a:buChar char="➔"/>
              <a:tabLst>
                <a:tab pos="294005" algn="l"/>
              </a:tabLst>
            </a:pPr>
            <a:r>
              <a:rPr sz="1950" spc="-50" dirty="0">
                <a:latin typeface="Lucida Sans Unicode" panose="020B0602030504020204"/>
                <a:cs typeface="Lucida Sans Unicode" panose="020B0602030504020204"/>
              </a:rPr>
              <a:t>To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20" dirty="0">
                <a:latin typeface="Lucida Sans Unicode" panose="020B0602030504020204"/>
                <a:cs typeface="Lucida Sans Unicode" panose="020B0602030504020204"/>
              </a:rPr>
              <a:t>set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-5" dirty="0">
                <a:latin typeface="Lucida Sans Unicode" panose="020B0602030504020204"/>
                <a:cs typeface="Lucida Sans Unicode" panose="020B0602030504020204"/>
              </a:rPr>
              <a:t>up</a:t>
            </a:r>
            <a:r>
              <a:rPr sz="1950" spc="-14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15" dirty="0">
                <a:latin typeface="Lucida Sans Unicode" panose="020B0602030504020204"/>
                <a:cs typeface="Lucida Sans Unicode" panose="020B0602030504020204"/>
              </a:rPr>
              <a:t>healthcare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20" dirty="0">
                <a:latin typeface="Lucida Sans Unicode" panose="020B0602030504020204"/>
                <a:cs typeface="Lucida Sans Unicode" panose="020B0602030504020204"/>
              </a:rPr>
              <a:t>centers</a:t>
            </a:r>
            <a:r>
              <a:rPr sz="1950" spc="-14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35" dirty="0">
                <a:latin typeface="Lucida Sans Unicode" panose="020B0602030504020204"/>
                <a:cs typeface="Lucida Sans Unicode" panose="020B0602030504020204"/>
              </a:rPr>
              <a:t>at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-5" dirty="0">
                <a:latin typeface="Lucida Sans Unicode" panose="020B0602030504020204"/>
                <a:cs typeface="Lucida Sans Unicode" panose="020B0602030504020204"/>
              </a:rPr>
              <a:t>multiple</a:t>
            </a:r>
            <a:r>
              <a:rPr sz="1950" spc="-14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5" dirty="0">
                <a:latin typeface="Lucida Sans Unicode" panose="020B0602030504020204"/>
                <a:cs typeface="Lucida Sans Unicode" panose="020B0602030504020204"/>
              </a:rPr>
              <a:t>locations</a:t>
            </a:r>
            <a:endParaRPr sz="1950">
              <a:latin typeface="Lucida Sans Unicode" panose="020B0602030504020204"/>
              <a:cs typeface="Lucida Sans Unicode" panose="020B0602030504020204"/>
            </a:endParaRPr>
          </a:p>
          <a:p>
            <a:pPr marL="12700" marR="72390">
              <a:lnSpc>
                <a:spcPct val="115000"/>
              </a:lnSpc>
              <a:buFont typeface="MS UI Gothic" panose="020B0600070205080204" charset="-128"/>
              <a:buChar char="➔"/>
              <a:tabLst>
                <a:tab pos="294005" algn="l"/>
              </a:tabLst>
            </a:pPr>
            <a:r>
              <a:rPr sz="1950" spc="-105" dirty="0"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950" spc="5" dirty="0">
                <a:latin typeface="Lucida Sans Unicode" panose="020B0602030504020204"/>
                <a:cs typeface="Lucida Sans Unicode" panose="020B0602030504020204"/>
              </a:rPr>
              <a:t>rr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950" spc="-10" dirty="0"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950" spc="-150" dirty="0">
                <a:latin typeface="Lucida Sans Unicode" panose="020B0602030504020204"/>
                <a:cs typeface="Lucida Sans Unicode" panose="020B0602030504020204"/>
              </a:rPr>
              <a:t>g</a:t>
            </a:r>
            <a:r>
              <a:rPr sz="1950" spc="30" dirty="0"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l</a:t>
            </a:r>
            <a:r>
              <a:rPr sz="1950" spc="5" dirty="0">
                <a:latin typeface="Lucida Sans Unicode" panose="020B0602030504020204"/>
                <a:cs typeface="Lucida Sans Unicode" panose="020B0602030504020204"/>
              </a:rPr>
              <a:t>l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20" dirty="0">
                <a:latin typeface="Lucida Sans Unicode" panose="020B0602030504020204"/>
                <a:cs typeface="Lucida Sans Unicode" panose="020B0602030504020204"/>
              </a:rPr>
              <a:t>f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950" spc="75" dirty="0">
                <a:latin typeface="Lucida Sans Unicode" panose="020B0602030504020204"/>
                <a:cs typeface="Lucida Sans Unicode" panose="020B0602030504020204"/>
              </a:rPr>
              <a:t>c</a:t>
            </a:r>
            <a:r>
              <a:rPr sz="1950" spc="-50" dirty="0"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l</a:t>
            </a:r>
            <a:r>
              <a:rPr sz="1950" spc="-50" dirty="0"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950" spc="60" dirty="0"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950" spc="-50" dirty="0"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950" spc="25" dirty="0"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950" spc="-30" dirty="0"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15" dirty="0">
                <a:latin typeface="Lucida Sans Unicode" panose="020B0602030504020204"/>
                <a:cs typeface="Lucida Sans Unicode" panose="020B0602030504020204"/>
              </a:rPr>
              <a:t>w</a:t>
            </a:r>
            <a:r>
              <a:rPr sz="1950" spc="-50" dirty="0"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950" spc="60" dirty="0"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950" spc="-5" dirty="0"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-150" dirty="0">
                <a:latin typeface="Lucida Sans Unicode" panose="020B0602030504020204"/>
                <a:cs typeface="Lucida Sans Unicode" panose="020B0602030504020204"/>
              </a:rPr>
              <a:t>g</a:t>
            </a:r>
            <a:r>
              <a:rPr sz="1950" spc="-5" dirty="0"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950" spc="95" dirty="0">
                <a:latin typeface="Lucida Sans Unicode" panose="020B0602030504020204"/>
                <a:cs typeface="Lucida Sans Unicode" panose="020B0602030504020204"/>
              </a:rPr>
              <a:t>v</a:t>
            </a:r>
            <a:r>
              <a:rPr sz="1950" spc="25" dirty="0"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950" spc="5" dirty="0"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1950" spc="-10" dirty="0"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950" spc="-45" dirty="0">
                <a:latin typeface="Lucida Sans Unicode" panose="020B0602030504020204"/>
                <a:cs typeface="Lucida Sans Unicode" panose="020B0602030504020204"/>
              </a:rPr>
              <a:t>m</a:t>
            </a:r>
            <a:r>
              <a:rPr sz="1950" spc="25" dirty="0"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950" spc="-10" dirty="0"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950" spc="65" dirty="0"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950" spc="-10" dirty="0"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950" spc="20" dirty="0">
                <a:latin typeface="Lucida Sans Unicode" panose="020B0602030504020204"/>
                <a:cs typeface="Lucida Sans Unicode" panose="020B0602030504020204"/>
              </a:rPr>
              <a:t>d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15" dirty="0"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1950" spc="-30" dirty="0">
                <a:latin typeface="Lucida Sans Unicode" panose="020B0602030504020204"/>
                <a:cs typeface="Lucida Sans Unicode" panose="020B0602030504020204"/>
              </a:rPr>
              <a:t>u</a:t>
            </a:r>
            <a:r>
              <a:rPr sz="1950" spc="15" dirty="0">
                <a:latin typeface="Lucida Sans Unicode" panose="020B0602030504020204"/>
                <a:cs typeface="Lucida Sans Unicode" panose="020B0602030504020204"/>
              </a:rPr>
              <a:t>b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l</a:t>
            </a:r>
            <a:r>
              <a:rPr sz="1950" spc="-50" dirty="0"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950" spc="60" dirty="0">
                <a:latin typeface="Lucida Sans Unicode" panose="020B0602030504020204"/>
                <a:cs typeface="Lucida Sans Unicode" panose="020B0602030504020204"/>
              </a:rPr>
              <a:t>c  </a:t>
            </a:r>
            <a:r>
              <a:rPr sz="1950" spc="15" dirty="0">
                <a:latin typeface="Lucida Sans Unicode" panose="020B0602030504020204"/>
                <a:cs typeface="Lucida Sans Unicode" panose="020B0602030504020204"/>
              </a:rPr>
              <a:t>d</a:t>
            </a:r>
            <a:r>
              <a:rPr sz="1950" spc="-5" dirty="0"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950" spc="-10" dirty="0"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950" spc="60" dirty="0"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950" spc="-50" dirty="0"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950" spc="-5" dirty="0"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950" spc="-5" dirty="0"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-50" dirty="0"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950" spc="-5" dirty="0"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20" dirty="0">
                <a:latin typeface="Lucida Sans Unicode" panose="020B0602030504020204"/>
                <a:cs typeface="Lucida Sans Unicode" panose="020B0602030504020204"/>
              </a:rPr>
              <a:t>f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950" spc="95" dirty="0">
                <a:latin typeface="Lucida Sans Unicode" panose="020B0602030504020204"/>
                <a:cs typeface="Lucida Sans Unicode" panose="020B0602030504020204"/>
              </a:rPr>
              <a:t>v</a:t>
            </a:r>
            <a:r>
              <a:rPr sz="1950" spc="-5" dirty="0"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950" spc="10" dirty="0"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-5" dirty="0"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950" spc="25" dirty="0">
                <a:latin typeface="Lucida Sans Unicode" panose="020B0602030504020204"/>
                <a:cs typeface="Lucida Sans Unicode" panose="020B0602030504020204"/>
              </a:rPr>
              <a:t>f</a:t>
            </a:r>
            <a:r>
              <a:rPr sz="1950" spc="-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950" spc="-10" dirty="0"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950" spc="-50" dirty="0"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950" spc="-45" dirty="0">
                <a:latin typeface="Lucida Sans Unicode" panose="020B0602030504020204"/>
                <a:cs typeface="Lucida Sans Unicode" panose="020B0602030504020204"/>
              </a:rPr>
              <a:t>m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l</a:t>
            </a:r>
            <a:r>
              <a:rPr sz="1950" spc="-30" dirty="0">
                <a:latin typeface="Lucida Sans Unicode" panose="020B0602030504020204"/>
                <a:cs typeface="Lucida Sans Unicode" panose="020B0602030504020204"/>
              </a:rPr>
              <a:t>s</a:t>
            </a:r>
            <a:endParaRPr sz="1950">
              <a:latin typeface="Lucida Sans Unicode" panose="020B0602030504020204"/>
              <a:cs typeface="Lucida Sans Unicode" panose="020B060203050402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710025" y="8597900"/>
            <a:ext cx="1577975" cy="1689100"/>
          </a:xfrm>
          <a:custGeom>
            <a:avLst/>
            <a:gdLst/>
            <a:ahLst/>
            <a:cxnLst/>
            <a:rect l="l" t="t" r="r" b="b"/>
            <a:pathLst>
              <a:path w="1577975" h="1689100">
                <a:moveTo>
                  <a:pt x="1577973" y="1689099"/>
                </a:moveTo>
                <a:lnTo>
                  <a:pt x="0" y="1689099"/>
                </a:lnTo>
                <a:lnTo>
                  <a:pt x="0" y="0"/>
                </a:lnTo>
                <a:lnTo>
                  <a:pt x="1577973" y="0"/>
                </a:lnTo>
                <a:lnTo>
                  <a:pt x="1577973" y="1689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020762" y="3086100"/>
            <a:ext cx="7724774" cy="41147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2025" y="926527"/>
            <a:ext cx="588645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spc="45" dirty="0">
                <a:latin typeface="Times New Roman" panose="02020603050405020304"/>
                <a:cs typeface="Times New Roman" panose="02020603050405020304"/>
              </a:rPr>
              <a:t>Literature </a:t>
            </a:r>
            <a:r>
              <a:rPr sz="5600" spc="300" dirty="0">
                <a:latin typeface="Times New Roman" panose="02020603050405020304"/>
                <a:cs typeface="Times New Roman" panose="02020603050405020304"/>
              </a:rPr>
              <a:t>Review</a:t>
            </a:r>
            <a:endParaRPr sz="5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2025" y="2111996"/>
            <a:ext cx="8222615" cy="7312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0320">
              <a:lnSpc>
                <a:spcPct val="122000"/>
              </a:lnSpc>
              <a:spcBef>
                <a:spcPts val="100"/>
              </a:spcBef>
            </a:pPr>
            <a:r>
              <a:rPr sz="2300" spc="25" dirty="0">
                <a:latin typeface="Georgia" panose="02040502050405020303"/>
                <a:cs typeface="Georgia" panose="02040502050405020303"/>
              </a:rPr>
              <a:t>M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60" dirty="0">
                <a:latin typeface="Georgia" panose="02040502050405020303"/>
                <a:cs typeface="Georgia" panose="02040502050405020303"/>
              </a:rPr>
              <a:t>n</a:t>
            </a:r>
            <a:r>
              <a:rPr sz="2300" spc="80" dirty="0">
                <a:latin typeface="Georgia" panose="02040502050405020303"/>
                <a:cs typeface="Georgia" panose="02040502050405020303"/>
              </a:rPr>
              <a:t>y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95" dirty="0">
                <a:latin typeface="Georgia" panose="02040502050405020303"/>
                <a:cs typeface="Georgia" panose="02040502050405020303"/>
              </a:rPr>
              <a:t>p</a:t>
            </a:r>
            <a:r>
              <a:rPr sz="2300" spc="-110" dirty="0">
                <a:latin typeface="Georgia" panose="02040502050405020303"/>
                <a:cs typeface="Georgia" panose="02040502050405020303"/>
              </a:rPr>
              <a:t>r</a:t>
            </a:r>
            <a:r>
              <a:rPr sz="2300" cap="small" spc="-140" dirty="0">
                <a:latin typeface="Georgia" panose="02040502050405020303"/>
                <a:cs typeface="Georgia" panose="02040502050405020303"/>
              </a:rPr>
              <a:t>o</a:t>
            </a:r>
            <a:r>
              <a:rPr sz="2300" spc="110" dirty="0">
                <a:latin typeface="Georgia" panose="02040502050405020303"/>
                <a:cs typeface="Georgia" panose="02040502050405020303"/>
              </a:rPr>
              <a:t>g</a:t>
            </a:r>
            <a:r>
              <a:rPr sz="2300" spc="-110" dirty="0">
                <a:latin typeface="Georgia" panose="02040502050405020303"/>
                <a:cs typeface="Georgia" panose="02040502050405020303"/>
              </a:rPr>
              <a:t>r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90" dirty="0">
                <a:latin typeface="Georgia" panose="02040502050405020303"/>
                <a:cs typeface="Georgia" panose="02040502050405020303"/>
              </a:rPr>
              <a:t>mm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-225" dirty="0">
                <a:latin typeface="Georgia" panose="02040502050405020303"/>
                <a:cs typeface="Georgia" panose="02040502050405020303"/>
              </a:rPr>
              <a:t>s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35" dirty="0">
                <a:latin typeface="Georgia" panose="02040502050405020303"/>
                <a:cs typeface="Georgia" panose="02040502050405020303"/>
              </a:rPr>
              <a:t>i</a:t>
            </a:r>
            <a:r>
              <a:rPr sz="230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t</a:t>
            </a:r>
            <a:r>
              <a:rPr sz="2300" spc="-85" dirty="0">
                <a:latin typeface="Georgia" panose="02040502050405020303"/>
                <a:cs typeface="Georgia" panose="02040502050405020303"/>
              </a:rPr>
              <a:t>h</a:t>
            </a:r>
            <a:r>
              <a:rPr sz="2300" spc="-70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55" dirty="0">
                <a:latin typeface="Georgia" panose="02040502050405020303"/>
                <a:cs typeface="Georgia" panose="02040502050405020303"/>
              </a:rPr>
              <a:t>f</a:t>
            </a:r>
            <a:r>
              <a:rPr sz="2300" spc="-35" dirty="0">
                <a:latin typeface="Georgia" panose="02040502050405020303"/>
                <a:cs typeface="Georgia" panose="02040502050405020303"/>
              </a:rPr>
              <a:t>i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-80" dirty="0">
                <a:latin typeface="Georgia" panose="02040502050405020303"/>
                <a:cs typeface="Georgia" panose="02040502050405020303"/>
              </a:rPr>
              <a:t>l</a:t>
            </a:r>
            <a:r>
              <a:rPr sz="2300" spc="-100" dirty="0">
                <a:latin typeface="Georgia" panose="02040502050405020303"/>
                <a:cs typeface="Georgia" panose="02040502050405020303"/>
              </a:rPr>
              <a:t>d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cap="small" spc="-140" dirty="0">
                <a:latin typeface="Georgia" panose="02040502050405020303"/>
                <a:cs typeface="Georgia" panose="02040502050405020303"/>
              </a:rPr>
              <a:t>o</a:t>
            </a:r>
            <a:r>
              <a:rPr sz="2300" spc="-50" dirty="0">
                <a:latin typeface="Georgia" panose="02040502050405020303"/>
                <a:cs typeface="Georgia" panose="02040502050405020303"/>
              </a:rPr>
              <a:t>f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60" dirty="0">
                <a:latin typeface="Georgia" panose="02040502050405020303"/>
                <a:cs typeface="Georgia" panose="02040502050405020303"/>
              </a:rPr>
              <a:t>n</a:t>
            </a:r>
            <a:r>
              <a:rPr sz="2300" spc="-60" dirty="0">
                <a:latin typeface="Georgia" panose="02040502050405020303"/>
                <a:cs typeface="Georgia" panose="02040502050405020303"/>
              </a:rPr>
              <a:t>im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l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85" dirty="0">
                <a:latin typeface="Georgia" panose="02040502050405020303"/>
                <a:cs typeface="Georgia" panose="02040502050405020303"/>
              </a:rPr>
              <a:t>h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80" dirty="0">
                <a:latin typeface="Georgia" panose="02040502050405020303"/>
                <a:cs typeface="Georgia" panose="02040502050405020303"/>
              </a:rPr>
              <a:t>l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t</a:t>
            </a:r>
            <a:r>
              <a:rPr sz="2300" spc="-85" dirty="0">
                <a:latin typeface="Georgia" panose="02040502050405020303"/>
                <a:cs typeface="Georgia" panose="02040502050405020303"/>
              </a:rPr>
              <a:t>h</a:t>
            </a:r>
            <a:r>
              <a:rPr sz="2300" spc="-5" dirty="0">
                <a:latin typeface="Georgia" panose="02040502050405020303"/>
                <a:cs typeface="Georgia" panose="02040502050405020303"/>
              </a:rPr>
              <a:t>c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110" dirty="0">
                <a:latin typeface="Georgia" panose="02040502050405020303"/>
                <a:cs typeface="Georgia" panose="02040502050405020303"/>
              </a:rPr>
              <a:t>r</a:t>
            </a:r>
            <a:r>
              <a:rPr sz="2300" spc="-70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110" dirty="0">
                <a:latin typeface="Georgia" panose="02040502050405020303"/>
                <a:cs typeface="Georgia" panose="02040502050405020303"/>
              </a:rPr>
              <a:t>r</a:t>
            </a:r>
            <a:r>
              <a:rPr sz="2300" spc="-70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60" dirty="0">
                <a:latin typeface="Georgia" panose="02040502050405020303"/>
                <a:cs typeface="Georgia" panose="02040502050405020303"/>
              </a:rPr>
              <a:t>im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-100" dirty="0">
                <a:latin typeface="Georgia" panose="02040502050405020303"/>
                <a:cs typeface="Georgia" panose="02040502050405020303"/>
              </a:rPr>
              <a:t>d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60" dirty="0">
                <a:latin typeface="Georgia" panose="02040502050405020303"/>
                <a:cs typeface="Georgia" panose="02040502050405020303"/>
              </a:rPr>
              <a:t>t 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-60" dirty="0">
                <a:latin typeface="Georgia" panose="02040502050405020303"/>
                <a:cs typeface="Georgia" panose="02040502050405020303"/>
              </a:rPr>
              <a:t>n</a:t>
            </a:r>
            <a:r>
              <a:rPr sz="2300" spc="-85" dirty="0">
                <a:latin typeface="Georgia" panose="02040502050405020303"/>
                <a:cs typeface="Georgia" panose="02040502050405020303"/>
              </a:rPr>
              <a:t>h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60" dirty="0">
                <a:latin typeface="Georgia" panose="02040502050405020303"/>
                <a:cs typeface="Georgia" panose="02040502050405020303"/>
              </a:rPr>
              <a:t>n</a:t>
            </a:r>
            <a:r>
              <a:rPr sz="2300" spc="-5" dirty="0">
                <a:latin typeface="Georgia" panose="02040502050405020303"/>
                <a:cs typeface="Georgia" panose="02040502050405020303"/>
              </a:rPr>
              <a:t>c</a:t>
            </a:r>
            <a:r>
              <a:rPr sz="2300" spc="-35" dirty="0">
                <a:latin typeface="Georgia" panose="02040502050405020303"/>
                <a:cs typeface="Georgia" panose="02040502050405020303"/>
              </a:rPr>
              <a:t>i</a:t>
            </a:r>
            <a:r>
              <a:rPr sz="2300" spc="-60" dirty="0">
                <a:latin typeface="Georgia" panose="02040502050405020303"/>
                <a:cs typeface="Georgia" panose="02040502050405020303"/>
              </a:rPr>
              <a:t>n</a:t>
            </a:r>
            <a:r>
              <a:rPr sz="2300" spc="114" dirty="0">
                <a:latin typeface="Georgia" panose="02040502050405020303"/>
                <a:cs typeface="Georgia" panose="02040502050405020303"/>
              </a:rPr>
              <a:t>g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t</a:t>
            </a:r>
            <a:r>
              <a:rPr sz="2300" spc="-85" dirty="0">
                <a:latin typeface="Georgia" panose="02040502050405020303"/>
                <a:cs typeface="Georgia" panose="02040502050405020303"/>
              </a:rPr>
              <a:t>h</a:t>
            </a:r>
            <a:r>
              <a:rPr sz="2300" spc="-70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140" dirty="0">
                <a:latin typeface="Georgia" panose="02040502050405020303"/>
                <a:cs typeface="Georgia" panose="02040502050405020303"/>
              </a:rPr>
              <a:t>w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-80" dirty="0">
                <a:latin typeface="Georgia" panose="02040502050405020303"/>
                <a:cs typeface="Georgia" panose="02040502050405020303"/>
              </a:rPr>
              <a:t>l</a:t>
            </a:r>
            <a:r>
              <a:rPr sz="2300" spc="-55" dirty="0">
                <a:latin typeface="Georgia" panose="02040502050405020303"/>
                <a:cs typeface="Georgia" panose="02040502050405020303"/>
              </a:rPr>
              <a:t>f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110" dirty="0">
                <a:latin typeface="Georgia" panose="02040502050405020303"/>
                <a:cs typeface="Georgia" panose="02040502050405020303"/>
              </a:rPr>
              <a:t>r</a:t>
            </a:r>
            <a:r>
              <a:rPr sz="2300" spc="-70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60" dirty="0">
                <a:latin typeface="Georgia" panose="02040502050405020303"/>
                <a:cs typeface="Georgia" panose="02040502050405020303"/>
              </a:rPr>
              <a:t>n</a:t>
            </a:r>
            <a:r>
              <a:rPr sz="2300" spc="-100" dirty="0">
                <a:latin typeface="Georgia" panose="02040502050405020303"/>
                <a:cs typeface="Georgia" panose="02040502050405020303"/>
              </a:rPr>
              <a:t>d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85" dirty="0">
                <a:latin typeface="Georgia" panose="02040502050405020303"/>
                <a:cs typeface="Georgia" panose="02040502050405020303"/>
              </a:rPr>
              <a:t>h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80" dirty="0">
                <a:latin typeface="Georgia" panose="02040502050405020303"/>
                <a:cs typeface="Georgia" panose="02040502050405020303"/>
              </a:rPr>
              <a:t>l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t</a:t>
            </a:r>
            <a:r>
              <a:rPr sz="2300" spc="-80" dirty="0">
                <a:latin typeface="Georgia" panose="02040502050405020303"/>
                <a:cs typeface="Georgia" panose="02040502050405020303"/>
              </a:rPr>
              <a:t>h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cap="small" spc="-140" dirty="0">
                <a:latin typeface="Georgia" panose="02040502050405020303"/>
                <a:cs typeface="Georgia" panose="02040502050405020303"/>
              </a:rPr>
              <a:t>o</a:t>
            </a:r>
            <a:r>
              <a:rPr sz="2300" spc="-50" dirty="0">
                <a:latin typeface="Georgia" panose="02040502050405020303"/>
                <a:cs typeface="Georgia" panose="02040502050405020303"/>
              </a:rPr>
              <a:t>f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105" dirty="0">
                <a:latin typeface="Georgia" panose="02040502050405020303"/>
                <a:cs typeface="Georgia" panose="02040502050405020303"/>
              </a:rPr>
              <a:t>d</a:t>
            </a:r>
            <a:r>
              <a:rPr sz="2300" cap="small" spc="-140" dirty="0">
                <a:latin typeface="Georgia" panose="02040502050405020303"/>
                <a:cs typeface="Georgia" panose="02040502050405020303"/>
              </a:rPr>
              <a:t>o</a:t>
            </a:r>
            <a:r>
              <a:rPr sz="2300" spc="-90" dirty="0">
                <a:latin typeface="Georgia" panose="02040502050405020303"/>
                <a:cs typeface="Georgia" panose="02040502050405020303"/>
              </a:rPr>
              <a:t>m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-229" dirty="0">
                <a:latin typeface="Georgia" panose="02040502050405020303"/>
                <a:cs typeface="Georgia" panose="02040502050405020303"/>
              </a:rPr>
              <a:t>s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t</a:t>
            </a:r>
            <a:r>
              <a:rPr sz="2300" spc="-35" dirty="0">
                <a:latin typeface="Georgia" panose="02040502050405020303"/>
                <a:cs typeface="Georgia" panose="02040502050405020303"/>
              </a:rPr>
              <a:t>i</a:t>
            </a:r>
            <a:r>
              <a:rPr sz="2300" spc="-5" dirty="0">
                <a:latin typeface="Georgia" panose="02040502050405020303"/>
                <a:cs typeface="Georgia" panose="02040502050405020303"/>
              </a:rPr>
              <a:t>c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t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-100" dirty="0">
                <a:latin typeface="Georgia" panose="02040502050405020303"/>
                <a:cs typeface="Georgia" panose="02040502050405020303"/>
              </a:rPr>
              <a:t>d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60" dirty="0">
                <a:latin typeface="Georgia" panose="02040502050405020303"/>
                <a:cs typeface="Georgia" panose="02040502050405020303"/>
              </a:rPr>
              <a:t>n</a:t>
            </a:r>
            <a:r>
              <a:rPr sz="2300" spc="-60" dirty="0">
                <a:latin typeface="Georgia" panose="02040502050405020303"/>
                <a:cs typeface="Georgia" panose="02040502050405020303"/>
              </a:rPr>
              <a:t>im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80" dirty="0">
                <a:latin typeface="Georgia" panose="02040502050405020303"/>
                <a:cs typeface="Georgia" panose="02040502050405020303"/>
              </a:rPr>
              <a:t>l</a:t>
            </a:r>
            <a:r>
              <a:rPr sz="2300" spc="-229" dirty="0">
                <a:latin typeface="Georgia" panose="02040502050405020303"/>
                <a:cs typeface="Georgia" panose="02040502050405020303"/>
              </a:rPr>
              <a:t>s</a:t>
            </a:r>
            <a:r>
              <a:rPr sz="2300" spc="-40" dirty="0">
                <a:latin typeface="Georgia" panose="02040502050405020303"/>
                <a:cs typeface="Georgia" panose="02040502050405020303"/>
              </a:rPr>
              <a:t>,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140" dirty="0">
                <a:latin typeface="Georgia" panose="02040502050405020303"/>
                <a:cs typeface="Georgia" panose="02040502050405020303"/>
              </a:rPr>
              <a:t>w</a:t>
            </a:r>
            <a:r>
              <a:rPr sz="2300" spc="-35" dirty="0">
                <a:latin typeface="Georgia" panose="02040502050405020303"/>
                <a:cs typeface="Georgia" panose="02040502050405020303"/>
              </a:rPr>
              <a:t>i</a:t>
            </a:r>
            <a:r>
              <a:rPr sz="2300" spc="-80" dirty="0">
                <a:latin typeface="Georgia" panose="02040502050405020303"/>
                <a:cs typeface="Georgia" panose="02040502050405020303"/>
              </a:rPr>
              <a:t>l</a:t>
            </a:r>
            <a:r>
              <a:rPr sz="2300" spc="-70" dirty="0">
                <a:latin typeface="Georgia" panose="02040502050405020303"/>
                <a:cs typeface="Georgia" panose="02040502050405020303"/>
              </a:rPr>
              <a:t>d 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60" dirty="0">
                <a:latin typeface="Georgia" panose="02040502050405020303"/>
                <a:cs typeface="Georgia" panose="02040502050405020303"/>
              </a:rPr>
              <a:t>n</a:t>
            </a:r>
            <a:r>
              <a:rPr sz="2300" spc="-60" dirty="0">
                <a:latin typeface="Georgia" panose="02040502050405020303"/>
                <a:cs typeface="Georgia" panose="02040502050405020303"/>
              </a:rPr>
              <a:t>im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80" dirty="0">
                <a:latin typeface="Georgia" panose="02040502050405020303"/>
                <a:cs typeface="Georgia" panose="02040502050405020303"/>
              </a:rPr>
              <a:t>l</a:t>
            </a:r>
            <a:r>
              <a:rPr sz="2300" spc="-229" dirty="0">
                <a:latin typeface="Georgia" panose="02040502050405020303"/>
                <a:cs typeface="Georgia" panose="02040502050405020303"/>
              </a:rPr>
              <a:t>s</a:t>
            </a:r>
            <a:r>
              <a:rPr sz="2300" spc="-40" dirty="0">
                <a:latin typeface="Georgia" panose="02040502050405020303"/>
                <a:cs typeface="Georgia" panose="02040502050405020303"/>
              </a:rPr>
              <a:t>,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60" dirty="0">
                <a:latin typeface="Georgia" panose="02040502050405020303"/>
                <a:cs typeface="Georgia" panose="02040502050405020303"/>
              </a:rPr>
              <a:t>n</a:t>
            </a:r>
            <a:r>
              <a:rPr sz="2300" spc="-100" dirty="0">
                <a:latin typeface="Georgia" panose="02040502050405020303"/>
                <a:cs typeface="Georgia" panose="02040502050405020303"/>
              </a:rPr>
              <a:t>d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5" dirty="0">
                <a:latin typeface="Georgia" panose="02040502050405020303"/>
                <a:cs typeface="Georgia" panose="02040502050405020303"/>
              </a:rPr>
              <a:t>c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tt</a:t>
            </a:r>
            <a:r>
              <a:rPr sz="2300" spc="-80" dirty="0">
                <a:latin typeface="Georgia" panose="02040502050405020303"/>
                <a:cs typeface="Georgia" panose="02040502050405020303"/>
              </a:rPr>
              <a:t>l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-40" dirty="0">
                <a:latin typeface="Georgia" panose="02040502050405020303"/>
                <a:cs typeface="Georgia" panose="02040502050405020303"/>
              </a:rPr>
              <a:t>.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90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229" dirty="0">
                <a:latin typeface="Georgia" panose="02040502050405020303"/>
                <a:cs typeface="Georgia" panose="02040502050405020303"/>
              </a:rPr>
              <a:t>s</a:t>
            </a:r>
            <a:r>
              <a:rPr sz="2300" spc="-70" dirty="0">
                <a:latin typeface="Georgia" panose="02040502050405020303"/>
                <a:cs typeface="Georgia" panose="02040502050405020303"/>
              </a:rPr>
              <a:t>u</a:t>
            </a:r>
            <a:r>
              <a:rPr sz="2300" spc="-110" dirty="0">
                <a:latin typeface="Georgia" panose="02040502050405020303"/>
                <a:cs typeface="Georgia" panose="02040502050405020303"/>
              </a:rPr>
              <a:t>r</a:t>
            </a:r>
            <a:r>
              <a:rPr sz="2300" spc="15" dirty="0">
                <a:latin typeface="Georgia" panose="02040502050405020303"/>
                <a:cs typeface="Georgia" panose="02040502050405020303"/>
              </a:rPr>
              <a:t>v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80" dirty="0">
                <a:latin typeface="Georgia" panose="02040502050405020303"/>
                <a:cs typeface="Georgia" panose="02040502050405020303"/>
              </a:rPr>
              <a:t>y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cap="small" spc="-140" dirty="0">
                <a:latin typeface="Georgia" panose="02040502050405020303"/>
                <a:cs typeface="Georgia" panose="02040502050405020303"/>
              </a:rPr>
              <a:t>o</a:t>
            </a:r>
            <a:r>
              <a:rPr sz="2300" spc="-50" dirty="0">
                <a:latin typeface="Georgia" panose="02040502050405020303"/>
                <a:cs typeface="Georgia" panose="02040502050405020303"/>
              </a:rPr>
              <a:t>f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t</a:t>
            </a:r>
            <a:r>
              <a:rPr sz="2300" spc="-85" dirty="0">
                <a:latin typeface="Georgia" panose="02040502050405020303"/>
                <a:cs typeface="Georgia" panose="02040502050405020303"/>
              </a:rPr>
              <a:t>h</a:t>
            </a:r>
            <a:r>
              <a:rPr sz="2300" spc="-70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80" dirty="0">
                <a:latin typeface="Georgia" panose="02040502050405020303"/>
                <a:cs typeface="Georgia" panose="02040502050405020303"/>
              </a:rPr>
              <a:t>l</a:t>
            </a:r>
            <a:r>
              <a:rPr sz="2300" spc="-35" dirty="0">
                <a:latin typeface="Georgia" panose="02040502050405020303"/>
                <a:cs typeface="Georgia" panose="02040502050405020303"/>
              </a:rPr>
              <a:t>i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t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-110" dirty="0">
                <a:latin typeface="Georgia" panose="02040502050405020303"/>
                <a:cs typeface="Georgia" panose="02040502050405020303"/>
              </a:rPr>
              <a:t>r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t</a:t>
            </a:r>
            <a:r>
              <a:rPr sz="2300" spc="-70" dirty="0">
                <a:latin typeface="Georgia" panose="02040502050405020303"/>
                <a:cs typeface="Georgia" panose="02040502050405020303"/>
              </a:rPr>
              <a:t>u</a:t>
            </a:r>
            <a:r>
              <a:rPr sz="2300" spc="-110" dirty="0">
                <a:latin typeface="Georgia" panose="02040502050405020303"/>
                <a:cs typeface="Georgia" panose="02040502050405020303"/>
              </a:rPr>
              <a:t>r</a:t>
            </a:r>
            <a:r>
              <a:rPr sz="2300" spc="-70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5" dirty="0">
                <a:latin typeface="Georgia" panose="02040502050405020303"/>
                <a:cs typeface="Georgia" panose="02040502050405020303"/>
              </a:rPr>
              <a:t>o</a:t>
            </a:r>
            <a:r>
              <a:rPr sz="230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95" dirty="0">
                <a:latin typeface="Georgia" panose="02040502050405020303"/>
                <a:cs typeface="Georgia" panose="02040502050405020303"/>
              </a:rPr>
              <a:t>p</a:t>
            </a:r>
            <a:r>
              <a:rPr sz="2300" spc="-110" dirty="0">
                <a:latin typeface="Georgia" panose="02040502050405020303"/>
                <a:cs typeface="Georgia" panose="02040502050405020303"/>
              </a:rPr>
              <a:t>r</a:t>
            </a:r>
            <a:r>
              <a:rPr sz="2300" cap="small" spc="-140" dirty="0">
                <a:latin typeface="Georgia" panose="02040502050405020303"/>
                <a:cs typeface="Georgia" panose="02040502050405020303"/>
              </a:rPr>
              <a:t>o</a:t>
            </a:r>
            <a:r>
              <a:rPr sz="2300" spc="-30" dirty="0">
                <a:latin typeface="Georgia" panose="02040502050405020303"/>
                <a:cs typeface="Georgia" panose="02040502050405020303"/>
              </a:rPr>
              <a:t>j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-5" dirty="0">
                <a:latin typeface="Georgia" panose="02040502050405020303"/>
                <a:cs typeface="Georgia" panose="02040502050405020303"/>
              </a:rPr>
              <a:t>c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t</a:t>
            </a:r>
            <a:r>
              <a:rPr sz="2300" spc="-225" dirty="0">
                <a:latin typeface="Georgia" panose="02040502050405020303"/>
                <a:cs typeface="Georgia" panose="02040502050405020303"/>
              </a:rPr>
              <a:t>s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60" dirty="0">
                <a:latin typeface="Georgia" panose="02040502050405020303"/>
                <a:cs typeface="Georgia" panose="02040502050405020303"/>
              </a:rPr>
              <a:t>im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-100" dirty="0">
                <a:latin typeface="Georgia" panose="02040502050405020303"/>
                <a:cs typeface="Georgia" panose="02040502050405020303"/>
              </a:rPr>
              <a:t>d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60" dirty="0">
                <a:latin typeface="Georgia" panose="02040502050405020303"/>
                <a:cs typeface="Georgia" panose="02040502050405020303"/>
              </a:rPr>
              <a:t>t </a:t>
            </a:r>
            <a:r>
              <a:rPr sz="2300" spc="-60" dirty="0">
                <a:latin typeface="Georgia" panose="02040502050405020303"/>
                <a:cs typeface="Georgia" panose="02040502050405020303"/>
              </a:rPr>
              <a:t>im</a:t>
            </a:r>
            <a:r>
              <a:rPr sz="2300" spc="-95" dirty="0">
                <a:latin typeface="Georgia" panose="02040502050405020303"/>
                <a:cs typeface="Georgia" panose="02040502050405020303"/>
              </a:rPr>
              <a:t>p</a:t>
            </a:r>
            <a:r>
              <a:rPr sz="2300" spc="-110" dirty="0">
                <a:latin typeface="Georgia" panose="02040502050405020303"/>
                <a:cs typeface="Georgia" panose="02040502050405020303"/>
              </a:rPr>
              <a:t>r</a:t>
            </a:r>
            <a:r>
              <a:rPr sz="2300" cap="small" spc="-140" dirty="0">
                <a:latin typeface="Georgia" panose="02040502050405020303"/>
                <a:cs typeface="Georgia" panose="02040502050405020303"/>
              </a:rPr>
              <a:t>o</a:t>
            </a:r>
            <a:r>
              <a:rPr sz="2300" spc="15" dirty="0">
                <a:latin typeface="Georgia" panose="02040502050405020303"/>
                <a:cs typeface="Georgia" panose="02040502050405020303"/>
              </a:rPr>
              <a:t>v</a:t>
            </a:r>
            <a:r>
              <a:rPr sz="2300" spc="-35" dirty="0">
                <a:latin typeface="Georgia" panose="02040502050405020303"/>
                <a:cs typeface="Georgia" panose="02040502050405020303"/>
              </a:rPr>
              <a:t>i</a:t>
            </a:r>
            <a:r>
              <a:rPr sz="2300" spc="-60" dirty="0">
                <a:latin typeface="Georgia" panose="02040502050405020303"/>
                <a:cs typeface="Georgia" panose="02040502050405020303"/>
              </a:rPr>
              <a:t>n</a:t>
            </a:r>
            <a:r>
              <a:rPr sz="2300" spc="114" dirty="0">
                <a:latin typeface="Georgia" panose="02040502050405020303"/>
                <a:cs typeface="Georgia" panose="02040502050405020303"/>
              </a:rPr>
              <a:t>g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t</a:t>
            </a:r>
            <a:r>
              <a:rPr sz="2300" spc="-85" dirty="0">
                <a:latin typeface="Georgia" panose="02040502050405020303"/>
                <a:cs typeface="Georgia" panose="02040502050405020303"/>
              </a:rPr>
              <a:t>h</a:t>
            </a:r>
            <a:r>
              <a:rPr sz="2300" spc="-70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85" dirty="0">
                <a:latin typeface="Georgia" panose="02040502050405020303"/>
                <a:cs typeface="Georgia" panose="02040502050405020303"/>
              </a:rPr>
              <a:t>h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80" dirty="0">
                <a:latin typeface="Georgia" panose="02040502050405020303"/>
                <a:cs typeface="Georgia" panose="02040502050405020303"/>
              </a:rPr>
              <a:t>l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t</a:t>
            </a:r>
            <a:r>
              <a:rPr sz="2300" spc="-80" dirty="0">
                <a:latin typeface="Georgia" panose="02040502050405020303"/>
                <a:cs typeface="Georgia" panose="02040502050405020303"/>
              </a:rPr>
              <a:t>h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cap="small" spc="-140" dirty="0">
                <a:latin typeface="Georgia" panose="02040502050405020303"/>
                <a:cs typeface="Georgia" panose="02040502050405020303"/>
              </a:rPr>
              <a:t>o</a:t>
            </a:r>
            <a:r>
              <a:rPr sz="2300" spc="-50" dirty="0">
                <a:latin typeface="Georgia" panose="02040502050405020303"/>
                <a:cs typeface="Georgia" panose="02040502050405020303"/>
              </a:rPr>
              <a:t>f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60" dirty="0">
                <a:latin typeface="Georgia" panose="02040502050405020303"/>
                <a:cs typeface="Georgia" panose="02040502050405020303"/>
              </a:rPr>
              <a:t>n</a:t>
            </a:r>
            <a:r>
              <a:rPr sz="2300" spc="-60" dirty="0">
                <a:latin typeface="Georgia" panose="02040502050405020303"/>
                <a:cs typeface="Georgia" panose="02040502050405020303"/>
              </a:rPr>
              <a:t>im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80" dirty="0">
                <a:latin typeface="Georgia" panose="02040502050405020303"/>
                <a:cs typeface="Georgia" panose="02040502050405020303"/>
              </a:rPr>
              <a:t>l</a:t>
            </a:r>
            <a:r>
              <a:rPr sz="2300" spc="-225" dirty="0">
                <a:latin typeface="Georgia" panose="02040502050405020303"/>
                <a:cs typeface="Georgia" panose="02040502050405020303"/>
              </a:rPr>
              <a:t>s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55" dirty="0">
                <a:latin typeface="Georgia" panose="02040502050405020303"/>
                <a:cs typeface="Georgia" panose="02040502050405020303"/>
              </a:rPr>
              <a:t>f</a:t>
            </a:r>
            <a:r>
              <a:rPr sz="2300" spc="-35" dirty="0">
                <a:latin typeface="Georgia" panose="02040502050405020303"/>
                <a:cs typeface="Georgia" panose="02040502050405020303"/>
              </a:rPr>
              <a:t>i</a:t>
            </a:r>
            <a:r>
              <a:rPr sz="2300" spc="-60" dirty="0">
                <a:latin typeface="Georgia" panose="02040502050405020303"/>
                <a:cs typeface="Georgia" panose="02040502050405020303"/>
              </a:rPr>
              <a:t>n</a:t>
            </a:r>
            <a:r>
              <a:rPr sz="2300" spc="-105" dirty="0">
                <a:latin typeface="Georgia" panose="02040502050405020303"/>
                <a:cs typeface="Georgia" panose="02040502050405020303"/>
              </a:rPr>
              <a:t>d</a:t>
            </a:r>
            <a:r>
              <a:rPr sz="2300" spc="-225" dirty="0">
                <a:latin typeface="Georgia" panose="02040502050405020303"/>
                <a:cs typeface="Georgia" panose="02040502050405020303"/>
              </a:rPr>
              <a:t>s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170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15" dirty="0">
                <a:latin typeface="Georgia" panose="02040502050405020303"/>
                <a:cs typeface="Georgia" panose="02040502050405020303"/>
              </a:rPr>
              <a:t>v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110" dirty="0">
                <a:latin typeface="Georgia" panose="02040502050405020303"/>
                <a:cs typeface="Georgia" panose="02040502050405020303"/>
              </a:rPr>
              <a:t>r</a:t>
            </a:r>
            <a:r>
              <a:rPr sz="2300" spc="-35" dirty="0">
                <a:latin typeface="Georgia" panose="02040502050405020303"/>
                <a:cs typeface="Georgia" panose="02040502050405020303"/>
              </a:rPr>
              <a:t>i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t</a:t>
            </a:r>
            <a:r>
              <a:rPr sz="2300" spc="80" dirty="0">
                <a:latin typeface="Georgia" panose="02040502050405020303"/>
                <a:cs typeface="Georgia" panose="02040502050405020303"/>
              </a:rPr>
              <a:t>y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cap="small" spc="-140" dirty="0">
                <a:latin typeface="Georgia" panose="02040502050405020303"/>
                <a:cs typeface="Georgia" panose="02040502050405020303"/>
              </a:rPr>
              <a:t>o</a:t>
            </a:r>
            <a:r>
              <a:rPr sz="2300" spc="-50" dirty="0">
                <a:latin typeface="Georgia" panose="02040502050405020303"/>
                <a:cs typeface="Georgia" panose="02040502050405020303"/>
              </a:rPr>
              <a:t>f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90" dirty="0">
                <a:latin typeface="Georgia" panose="02040502050405020303"/>
                <a:cs typeface="Georgia" panose="02040502050405020303"/>
              </a:rPr>
              <a:t>m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t</a:t>
            </a:r>
            <a:r>
              <a:rPr sz="2300" spc="-85" dirty="0">
                <a:latin typeface="Georgia" panose="02040502050405020303"/>
                <a:cs typeface="Georgia" panose="02040502050405020303"/>
              </a:rPr>
              <a:t>h</a:t>
            </a:r>
            <a:r>
              <a:rPr sz="2300" cap="small" spc="-140" dirty="0">
                <a:latin typeface="Georgia" panose="02040502050405020303"/>
                <a:cs typeface="Georgia" panose="02040502050405020303"/>
              </a:rPr>
              <a:t>o</a:t>
            </a:r>
            <a:r>
              <a:rPr sz="2300" spc="-105" dirty="0">
                <a:latin typeface="Georgia" panose="02040502050405020303"/>
                <a:cs typeface="Georgia" panose="02040502050405020303"/>
              </a:rPr>
              <a:t>d</a:t>
            </a:r>
            <a:r>
              <a:rPr sz="2300" spc="-229" dirty="0">
                <a:latin typeface="Georgia" panose="02040502050405020303"/>
                <a:cs typeface="Georgia" panose="02040502050405020303"/>
              </a:rPr>
              <a:t>s</a:t>
            </a:r>
            <a:r>
              <a:rPr sz="2300" spc="-35" dirty="0">
                <a:latin typeface="Georgia" panose="02040502050405020303"/>
                <a:cs typeface="Georgia" panose="02040502050405020303"/>
              </a:rPr>
              <a:t>, </a:t>
            </a:r>
            <a:r>
              <a:rPr sz="2300" spc="-35" dirty="0">
                <a:latin typeface="Georgia" panose="02040502050405020303"/>
                <a:cs typeface="Georgia" panose="02040502050405020303"/>
              </a:rPr>
              <a:t>i</a:t>
            </a:r>
            <a:r>
              <a:rPr sz="2300" spc="-60" dirty="0">
                <a:latin typeface="Georgia" panose="02040502050405020303"/>
                <a:cs typeface="Georgia" panose="02040502050405020303"/>
              </a:rPr>
              <a:t>n</a:t>
            </a:r>
            <a:r>
              <a:rPr sz="2300" spc="-5" dirty="0">
                <a:latin typeface="Georgia" panose="02040502050405020303"/>
                <a:cs typeface="Georgia" panose="02040502050405020303"/>
              </a:rPr>
              <a:t>c</a:t>
            </a:r>
            <a:r>
              <a:rPr sz="2300" spc="-80" dirty="0">
                <a:latin typeface="Georgia" panose="02040502050405020303"/>
                <a:cs typeface="Georgia" panose="02040502050405020303"/>
              </a:rPr>
              <a:t>l</a:t>
            </a:r>
            <a:r>
              <a:rPr sz="2300" spc="-70" dirty="0">
                <a:latin typeface="Georgia" panose="02040502050405020303"/>
                <a:cs typeface="Georgia" panose="02040502050405020303"/>
              </a:rPr>
              <a:t>u</a:t>
            </a:r>
            <a:r>
              <a:rPr sz="2300" spc="-105" dirty="0">
                <a:latin typeface="Georgia" panose="02040502050405020303"/>
                <a:cs typeface="Georgia" panose="02040502050405020303"/>
              </a:rPr>
              <a:t>d</a:t>
            </a:r>
            <a:r>
              <a:rPr sz="2300" spc="-35" dirty="0">
                <a:latin typeface="Georgia" panose="02040502050405020303"/>
                <a:cs typeface="Georgia" panose="02040502050405020303"/>
              </a:rPr>
              <a:t>i</a:t>
            </a:r>
            <a:r>
              <a:rPr sz="2300" spc="-60" dirty="0">
                <a:latin typeface="Georgia" panose="02040502050405020303"/>
                <a:cs typeface="Georgia" panose="02040502050405020303"/>
              </a:rPr>
              <a:t>n</a:t>
            </a:r>
            <a:r>
              <a:rPr sz="2300" spc="114" dirty="0">
                <a:latin typeface="Georgia" panose="02040502050405020303"/>
                <a:cs typeface="Georgia" panose="02040502050405020303"/>
              </a:rPr>
              <a:t>g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15" dirty="0">
                <a:latin typeface="Georgia" panose="02040502050405020303"/>
                <a:cs typeface="Georgia" panose="02040502050405020303"/>
              </a:rPr>
              <a:t>v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5" dirty="0">
                <a:latin typeface="Georgia" panose="02040502050405020303"/>
                <a:cs typeface="Georgia" panose="02040502050405020303"/>
              </a:rPr>
              <a:t>cc</a:t>
            </a:r>
            <a:r>
              <a:rPr sz="2300" spc="-35" dirty="0">
                <a:latin typeface="Georgia" panose="02040502050405020303"/>
                <a:cs typeface="Georgia" panose="02040502050405020303"/>
              </a:rPr>
              <a:t>i</a:t>
            </a:r>
            <a:r>
              <a:rPr sz="2300" spc="-60" dirty="0">
                <a:latin typeface="Georgia" panose="02040502050405020303"/>
                <a:cs typeface="Georgia" panose="02040502050405020303"/>
              </a:rPr>
              <a:t>n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t</a:t>
            </a:r>
            <a:r>
              <a:rPr sz="2300" spc="-35" dirty="0">
                <a:latin typeface="Georgia" panose="02040502050405020303"/>
                <a:cs typeface="Georgia" panose="02040502050405020303"/>
              </a:rPr>
              <a:t>i</a:t>
            </a:r>
            <a:r>
              <a:rPr sz="2300" spc="-5" dirty="0">
                <a:latin typeface="Georgia" panose="02040502050405020303"/>
                <a:cs typeface="Georgia" panose="02040502050405020303"/>
              </a:rPr>
              <a:t>o</a:t>
            </a:r>
            <a:r>
              <a:rPr sz="230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5" dirty="0">
                <a:latin typeface="Georgia" panose="02040502050405020303"/>
                <a:cs typeface="Georgia" panose="02040502050405020303"/>
              </a:rPr>
              <a:t>c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90" dirty="0">
                <a:latin typeface="Georgia" panose="02040502050405020303"/>
                <a:cs typeface="Georgia" panose="02040502050405020303"/>
              </a:rPr>
              <a:t>m</a:t>
            </a:r>
            <a:r>
              <a:rPr sz="2300" spc="-95" dirty="0">
                <a:latin typeface="Georgia" panose="02040502050405020303"/>
                <a:cs typeface="Georgia" panose="02040502050405020303"/>
              </a:rPr>
              <a:t>p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35" dirty="0">
                <a:latin typeface="Georgia" panose="02040502050405020303"/>
                <a:cs typeface="Georgia" panose="02040502050405020303"/>
              </a:rPr>
              <a:t>i</a:t>
            </a:r>
            <a:r>
              <a:rPr sz="2300" spc="110" dirty="0">
                <a:latin typeface="Georgia" panose="02040502050405020303"/>
                <a:cs typeface="Georgia" panose="02040502050405020303"/>
              </a:rPr>
              <a:t>g</a:t>
            </a:r>
            <a:r>
              <a:rPr sz="2300" spc="-60" dirty="0">
                <a:latin typeface="Georgia" panose="02040502050405020303"/>
                <a:cs typeface="Georgia" panose="02040502050405020303"/>
              </a:rPr>
              <a:t>n</a:t>
            </a:r>
            <a:r>
              <a:rPr sz="2300" spc="-229" dirty="0">
                <a:latin typeface="Georgia" panose="02040502050405020303"/>
                <a:cs typeface="Georgia" panose="02040502050405020303"/>
              </a:rPr>
              <a:t>s</a:t>
            </a:r>
            <a:r>
              <a:rPr sz="2300" spc="-40" dirty="0">
                <a:latin typeface="Georgia" panose="02040502050405020303"/>
                <a:cs typeface="Georgia" panose="02040502050405020303"/>
              </a:rPr>
              <a:t>,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105" dirty="0">
                <a:latin typeface="Georgia" panose="02040502050405020303"/>
                <a:cs typeface="Georgia" panose="02040502050405020303"/>
              </a:rPr>
              <a:t>d</a:t>
            </a:r>
            <a:r>
              <a:rPr sz="2300" spc="-35" dirty="0">
                <a:latin typeface="Georgia" panose="02040502050405020303"/>
                <a:cs typeface="Georgia" panose="02040502050405020303"/>
              </a:rPr>
              <a:t>i</a:t>
            </a:r>
            <a:r>
              <a:rPr sz="2300" spc="-229" dirty="0">
                <a:latin typeface="Georgia" panose="02040502050405020303"/>
                <a:cs typeface="Georgia" panose="02040502050405020303"/>
              </a:rPr>
              <a:t>s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229" dirty="0">
                <a:latin typeface="Georgia" panose="02040502050405020303"/>
                <a:cs typeface="Georgia" panose="02040502050405020303"/>
              </a:rPr>
              <a:t>s</a:t>
            </a:r>
            <a:r>
              <a:rPr sz="2300" spc="-70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229" dirty="0">
                <a:latin typeface="Georgia" panose="02040502050405020303"/>
                <a:cs typeface="Georgia" panose="02040502050405020303"/>
              </a:rPr>
              <a:t>s</a:t>
            </a:r>
            <a:r>
              <a:rPr sz="2300" spc="-70" dirty="0">
                <a:latin typeface="Georgia" panose="02040502050405020303"/>
                <a:cs typeface="Georgia" panose="02040502050405020303"/>
              </a:rPr>
              <a:t>u</a:t>
            </a:r>
            <a:r>
              <a:rPr sz="2300" spc="-110" dirty="0">
                <a:latin typeface="Georgia" panose="02040502050405020303"/>
                <a:cs typeface="Georgia" panose="02040502050405020303"/>
              </a:rPr>
              <a:t>r</a:t>
            </a:r>
            <a:r>
              <a:rPr sz="2300" spc="15" dirty="0">
                <a:latin typeface="Georgia" panose="02040502050405020303"/>
                <a:cs typeface="Georgia" panose="02040502050405020303"/>
              </a:rPr>
              <a:t>v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-35" dirty="0">
                <a:latin typeface="Georgia" panose="02040502050405020303"/>
                <a:cs typeface="Georgia" panose="02040502050405020303"/>
              </a:rPr>
              <a:t>i</a:t>
            </a:r>
            <a:r>
              <a:rPr sz="2300" spc="-80" dirty="0">
                <a:latin typeface="Georgia" panose="02040502050405020303"/>
                <a:cs typeface="Georgia" panose="02040502050405020303"/>
              </a:rPr>
              <a:t>ll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60" dirty="0">
                <a:latin typeface="Georgia" panose="02040502050405020303"/>
                <a:cs typeface="Georgia" panose="02040502050405020303"/>
              </a:rPr>
              <a:t>n</a:t>
            </a:r>
            <a:r>
              <a:rPr sz="2300" spc="-5" dirty="0">
                <a:latin typeface="Georgia" panose="02040502050405020303"/>
                <a:cs typeface="Georgia" panose="02040502050405020303"/>
              </a:rPr>
              <a:t>c</a:t>
            </a:r>
            <a:r>
              <a:rPr sz="2300" spc="-70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60" dirty="0">
                <a:latin typeface="Georgia" panose="02040502050405020303"/>
                <a:cs typeface="Georgia" panose="02040502050405020303"/>
              </a:rPr>
              <a:t>n</a:t>
            </a:r>
            <a:r>
              <a:rPr sz="2300" spc="-100" dirty="0">
                <a:latin typeface="Georgia" panose="02040502050405020303"/>
                <a:cs typeface="Georgia" panose="02040502050405020303"/>
              </a:rPr>
              <a:t>d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5" dirty="0">
                <a:latin typeface="Georgia" panose="02040502050405020303"/>
                <a:cs typeface="Georgia" panose="02040502050405020303"/>
              </a:rPr>
              <a:t>c</a:t>
            </a:r>
            <a:r>
              <a:rPr sz="2300" cap="small" spc="-140" dirty="0">
                <a:latin typeface="Georgia" panose="02040502050405020303"/>
                <a:cs typeface="Georgia" panose="02040502050405020303"/>
              </a:rPr>
              <a:t>o</a:t>
            </a:r>
            <a:r>
              <a:rPr sz="2300" spc="-60" dirty="0">
                <a:latin typeface="Georgia" panose="02040502050405020303"/>
                <a:cs typeface="Georgia" panose="02040502050405020303"/>
              </a:rPr>
              <a:t>n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t</a:t>
            </a:r>
            <a:r>
              <a:rPr sz="2300" spc="-110" dirty="0">
                <a:latin typeface="Georgia" panose="02040502050405020303"/>
                <a:cs typeface="Georgia" panose="02040502050405020303"/>
              </a:rPr>
              <a:t>r</a:t>
            </a:r>
            <a:r>
              <a:rPr sz="2300" cap="small" spc="-140" dirty="0">
                <a:latin typeface="Georgia" panose="02040502050405020303"/>
                <a:cs typeface="Georgia" panose="02040502050405020303"/>
              </a:rPr>
              <a:t>o</a:t>
            </a:r>
            <a:r>
              <a:rPr sz="2300" spc="-80" dirty="0">
                <a:latin typeface="Georgia" panose="02040502050405020303"/>
                <a:cs typeface="Georgia" panose="02040502050405020303"/>
              </a:rPr>
              <a:t>l</a:t>
            </a:r>
            <a:r>
              <a:rPr sz="2300" spc="-35" dirty="0">
                <a:latin typeface="Georgia" panose="02040502050405020303"/>
                <a:cs typeface="Georgia" panose="02040502050405020303"/>
              </a:rPr>
              <a:t>, </a:t>
            </a:r>
            <a:r>
              <a:rPr sz="2300" spc="15" dirty="0">
                <a:latin typeface="Georgia" panose="02040502050405020303"/>
                <a:cs typeface="Georgia" panose="02040502050405020303"/>
              </a:rPr>
              <a:t>v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t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-110" dirty="0">
                <a:latin typeface="Georgia" panose="02040502050405020303"/>
                <a:cs typeface="Georgia" panose="02040502050405020303"/>
              </a:rPr>
              <a:t>r</a:t>
            </a:r>
            <a:r>
              <a:rPr sz="2300" spc="-35" dirty="0">
                <a:latin typeface="Georgia" panose="02040502050405020303"/>
                <a:cs typeface="Georgia" panose="02040502050405020303"/>
              </a:rPr>
              <a:t>i</a:t>
            </a:r>
            <a:r>
              <a:rPr sz="2300" spc="-60" dirty="0">
                <a:latin typeface="Georgia" panose="02040502050405020303"/>
                <a:cs typeface="Georgia" panose="02040502050405020303"/>
              </a:rPr>
              <a:t>n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110" dirty="0">
                <a:latin typeface="Georgia" panose="02040502050405020303"/>
                <a:cs typeface="Georgia" panose="02040502050405020303"/>
              </a:rPr>
              <a:t>r</a:t>
            </a:r>
            <a:r>
              <a:rPr sz="2300" spc="-35" dirty="0">
                <a:latin typeface="Georgia" panose="02040502050405020303"/>
                <a:cs typeface="Georgia" panose="02040502050405020303"/>
              </a:rPr>
              <a:t>i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5" dirty="0">
                <a:latin typeface="Georgia" panose="02040502050405020303"/>
                <a:cs typeface="Georgia" panose="02040502050405020303"/>
              </a:rPr>
              <a:t>c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110" dirty="0">
                <a:latin typeface="Georgia" panose="02040502050405020303"/>
                <a:cs typeface="Georgia" panose="02040502050405020303"/>
              </a:rPr>
              <a:t>r</a:t>
            </a:r>
            <a:r>
              <a:rPr sz="2300" spc="-70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60" dirty="0">
                <a:latin typeface="Georgia" panose="02040502050405020303"/>
                <a:cs typeface="Georgia" panose="02040502050405020303"/>
              </a:rPr>
              <a:t>n</a:t>
            </a:r>
            <a:r>
              <a:rPr sz="2300" spc="-100" dirty="0">
                <a:latin typeface="Georgia" panose="02040502050405020303"/>
                <a:cs typeface="Georgia" panose="02040502050405020303"/>
              </a:rPr>
              <a:t>d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t</a:t>
            </a:r>
            <a:r>
              <a:rPr sz="2300" spc="-110" dirty="0">
                <a:latin typeface="Georgia" panose="02040502050405020303"/>
                <a:cs typeface="Georgia" panose="02040502050405020303"/>
              </a:rPr>
              <a:t>r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35" dirty="0">
                <a:latin typeface="Georgia" panose="02040502050405020303"/>
                <a:cs typeface="Georgia" panose="02040502050405020303"/>
              </a:rPr>
              <a:t>i</a:t>
            </a:r>
            <a:r>
              <a:rPr sz="2300" spc="-60" dirty="0">
                <a:latin typeface="Georgia" panose="02040502050405020303"/>
                <a:cs typeface="Georgia" panose="02040502050405020303"/>
              </a:rPr>
              <a:t>n</a:t>
            </a:r>
            <a:r>
              <a:rPr sz="2300" spc="-35" dirty="0">
                <a:latin typeface="Georgia" panose="02040502050405020303"/>
                <a:cs typeface="Georgia" panose="02040502050405020303"/>
              </a:rPr>
              <a:t>i</a:t>
            </a:r>
            <a:r>
              <a:rPr sz="2300" spc="-60" dirty="0">
                <a:latin typeface="Georgia" panose="02040502050405020303"/>
                <a:cs typeface="Georgia" panose="02040502050405020303"/>
              </a:rPr>
              <a:t>n</a:t>
            </a:r>
            <a:r>
              <a:rPr sz="2300" spc="110" dirty="0">
                <a:latin typeface="Georgia" panose="02040502050405020303"/>
                <a:cs typeface="Georgia" panose="02040502050405020303"/>
              </a:rPr>
              <a:t>g</a:t>
            </a:r>
            <a:r>
              <a:rPr sz="2300" spc="-40" dirty="0">
                <a:latin typeface="Georgia" panose="02040502050405020303"/>
                <a:cs typeface="Georgia" panose="02040502050405020303"/>
              </a:rPr>
              <a:t>,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60" dirty="0">
                <a:latin typeface="Georgia" panose="02040502050405020303"/>
                <a:cs typeface="Georgia" panose="02040502050405020303"/>
              </a:rPr>
              <a:t>n</a:t>
            </a:r>
            <a:r>
              <a:rPr sz="2300" spc="-100" dirty="0">
                <a:latin typeface="Georgia" panose="02040502050405020303"/>
                <a:cs typeface="Georgia" panose="02040502050405020303"/>
              </a:rPr>
              <a:t>d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95" dirty="0">
                <a:latin typeface="Georgia" panose="02040502050405020303"/>
                <a:cs typeface="Georgia" panose="02040502050405020303"/>
              </a:rPr>
              <a:t>p</a:t>
            </a:r>
            <a:r>
              <a:rPr sz="2300" spc="-70" dirty="0">
                <a:latin typeface="Georgia" panose="02040502050405020303"/>
                <a:cs typeface="Georgia" panose="02040502050405020303"/>
              </a:rPr>
              <a:t>u</a:t>
            </a:r>
            <a:r>
              <a:rPr sz="2300" spc="-60" dirty="0">
                <a:latin typeface="Georgia" panose="02040502050405020303"/>
                <a:cs typeface="Georgia" panose="02040502050405020303"/>
              </a:rPr>
              <a:t>b</a:t>
            </a:r>
            <a:r>
              <a:rPr sz="2300" spc="-80" dirty="0">
                <a:latin typeface="Georgia" panose="02040502050405020303"/>
                <a:cs typeface="Georgia" panose="02040502050405020303"/>
              </a:rPr>
              <a:t>l</a:t>
            </a:r>
            <a:r>
              <a:rPr sz="2300" spc="-35" dirty="0">
                <a:latin typeface="Georgia" panose="02040502050405020303"/>
                <a:cs typeface="Georgia" panose="02040502050405020303"/>
              </a:rPr>
              <a:t>i</a:t>
            </a:r>
            <a:r>
              <a:rPr sz="2300" dirty="0">
                <a:latin typeface="Georgia" panose="02040502050405020303"/>
                <a:cs typeface="Georgia" panose="02040502050405020303"/>
              </a:rPr>
              <a:t>c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-105" dirty="0">
                <a:latin typeface="Georgia" panose="02040502050405020303"/>
                <a:cs typeface="Georgia" panose="02040502050405020303"/>
              </a:rPr>
              <a:t>d</a:t>
            </a:r>
            <a:r>
              <a:rPr sz="2300" spc="-70" dirty="0">
                <a:latin typeface="Georgia" panose="02040502050405020303"/>
                <a:cs typeface="Georgia" panose="02040502050405020303"/>
              </a:rPr>
              <a:t>u</a:t>
            </a:r>
            <a:r>
              <a:rPr sz="2300" spc="-5" dirty="0">
                <a:latin typeface="Georgia" panose="02040502050405020303"/>
                <a:cs typeface="Georgia" panose="02040502050405020303"/>
              </a:rPr>
              <a:t>c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t</a:t>
            </a:r>
            <a:r>
              <a:rPr sz="2300" spc="-35" dirty="0">
                <a:latin typeface="Georgia" panose="02040502050405020303"/>
                <a:cs typeface="Georgia" panose="02040502050405020303"/>
              </a:rPr>
              <a:t>i</a:t>
            </a:r>
            <a:r>
              <a:rPr sz="2300" spc="-5" dirty="0">
                <a:latin typeface="Georgia" panose="02040502050405020303"/>
                <a:cs typeface="Georgia" panose="02040502050405020303"/>
              </a:rPr>
              <a:t>o</a:t>
            </a:r>
            <a:r>
              <a:rPr sz="230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60" dirty="0">
                <a:latin typeface="Georgia" panose="02040502050405020303"/>
                <a:cs typeface="Georgia" panose="02040502050405020303"/>
              </a:rPr>
              <a:t>n</a:t>
            </a:r>
            <a:r>
              <a:rPr sz="2300" spc="-100" dirty="0">
                <a:latin typeface="Georgia" panose="02040502050405020303"/>
                <a:cs typeface="Georgia" panose="02040502050405020303"/>
              </a:rPr>
              <a:t>d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140" dirty="0">
                <a:latin typeface="Georgia" panose="02040502050405020303"/>
                <a:cs typeface="Georgia" panose="02040502050405020303"/>
              </a:rPr>
              <a:t>w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110" dirty="0">
                <a:latin typeface="Georgia" panose="02040502050405020303"/>
                <a:cs typeface="Georgia" panose="02040502050405020303"/>
              </a:rPr>
              <a:t>r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-60" dirty="0">
                <a:latin typeface="Georgia" panose="02040502050405020303"/>
                <a:cs typeface="Georgia" panose="02040502050405020303"/>
              </a:rPr>
              <a:t>n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-229" dirty="0">
                <a:latin typeface="Georgia" panose="02040502050405020303"/>
                <a:cs typeface="Georgia" panose="02040502050405020303"/>
              </a:rPr>
              <a:t>s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s </a:t>
            </a:r>
            <a:r>
              <a:rPr sz="2300" spc="-5" dirty="0">
                <a:latin typeface="Georgia" panose="02040502050405020303"/>
                <a:cs typeface="Georgia" panose="02040502050405020303"/>
              </a:rPr>
              <a:t>c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90" dirty="0">
                <a:latin typeface="Georgia" panose="02040502050405020303"/>
                <a:cs typeface="Georgia" panose="02040502050405020303"/>
              </a:rPr>
              <a:t>m</a:t>
            </a:r>
            <a:r>
              <a:rPr sz="2300" spc="-95" dirty="0">
                <a:latin typeface="Georgia" panose="02040502050405020303"/>
                <a:cs typeface="Georgia" panose="02040502050405020303"/>
              </a:rPr>
              <a:t>p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35" dirty="0">
                <a:latin typeface="Georgia" panose="02040502050405020303"/>
                <a:cs typeface="Georgia" panose="02040502050405020303"/>
              </a:rPr>
              <a:t>i</a:t>
            </a:r>
            <a:r>
              <a:rPr sz="2300" spc="110" dirty="0">
                <a:latin typeface="Georgia" panose="02040502050405020303"/>
                <a:cs typeface="Georgia" panose="02040502050405020303"/>
              </a:rPr>
              <a:t>g</a:t>
            </a:r>
            <a:r>
              <a:rPr sz="2300" spc="-60" dirty="0">
                <a:latin typeface="Georgia" panose="02040502050405020303"/>
                <a:cs typeface="Georgia" panose="02040502050405020303"/>
              </a:rPr>
              <a:t>n</a:t>
            </a:r>
            <a:r>
              <a:rPr sz="2300" spc="-229" dirty="0">
                <a:latin typeface="Georgia" panose="02040502050405020303"/>
                <a:cs typeface="Georgia" panose="02040502050405020303"/>
              </a:rPr>
              <a:t>s</a:t>
            </a:r>
            <a:r>
              <a:rPr sz="2300" spc="-40" dirty="0">
                <a:latin typeface="Georgia" panose="02040502050405020303"/>
                <a:cs typeface="Georgia" panose="02040502050405020303"/>
              </a:rPr>
              <a:t>.</a:t>
            </a:r>
            <a:endParaRPr sz="2300">
              <a:latin typeface="Georgia" panose="02040502050405020303"/>
              <a:cs typeface="Georgia" panose="02040502050405020303"/>
            </a:endParaRPr>
          </a:p>
          <a:p>
            <a:pPr marL="314325" indent="-302260">
              <a:lnSpc>
                <a:spcPct val="100000"/>
              </a:lnSpc>
              <a:spcBef>
                <a:spcPts val="615"/>
              </a:spcBef>
              <a:buAutoNum type="arabicPeriod"/>
              <a:tabLst>
                <a:tab pos="314960" algn="l"/>
              </a:tabLst>
            </a:pPr>
            <a:r>
              <a:rPr sz="2300" cap="small" spc="-90" dirty="0">
                <a:latin typeface="Georgia" panose="02040502050405020303"/>
                <a:cs typeface="Georgia" panose="02040502050405020303"/>
              </a:rPr>
              <a:t>o</a:t>
            </a:r>
            <a:r>
              <a:rPr sz="2300" spc="-90" dirty="0">
                <a:latin typeface="Georgia" panose="02040502050405020303"/>
                <a:cs typeface="Georgia" panose="02040502050405020303"/>
              </a:rPr>
              <a:t>ne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study,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70" dirty="0">
                <a:latin typeface="Georgia" panose="02040502050405020303"/>
                <a:cs typeface="Georgia" panose="02040502050405020303"/>
              </a:rPr>
              <a:t>c</a:t>
            </a:r>
            <a:r>
              <a:rPr sz="2300" cap="small" spc="-70" dirty="0">
                <a:latin typeface="Georgia" panose="02040502050405020303"/>
                <a:cs typeface="Georgia" panose="02040502050405020303"/>
              </a:rPr>
              <a:t>o</a:t>
            </a:r>
            <a:r>
              <a:rPr sz="2300" spc="-70" dirty="0">
                <a:latin typeface="Georgia" panose="02040502050405020303"/>
                <a:cs typeface="Georgia" panose="02040502050405020303"/>
              </a:rPr>
              <a:t>nducted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10" dirty="0">
                <a:latin typeface="Georgia" panose="02040502050405020303"/>
                <a:cs typeface="Georgia" panose="02040502050405020303"/>
              </a:rPr>
              <a:t>by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D</a:t>
            </a:r>
            <a:r>
              <a:rPr sz="2300" cap="small" spc="-75" dirty="0">
                <a:latin typeface="Georgia" panose="02040502050405020303"/>
                <a:cs typeface="Georgia" panose="02040502050405020303"/>
              </a:rPr>
              <a:t>o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h</a:t>
            </a:r>
            <a:r>
              <a:rPr sz="2300" cap="small" spc="-75" dirty="0">
                <a:latin typeface="Georgia" panose="02040502050405020303"/>
                <a:cs typeface="Georgia" panose="02040502050405020303"/>
              </a:rPr>
              <a:t>oo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70" dirty="0">
                <a:latin typeface="Georgia" panose="02040502050405020303"/>
                <a:cs typeface="Georgia" panose="02040502050405020303"/>
              </a:rPr>
              <a:t>et</a:t>
            </a:r>
            <a:r>
              <a:rPr sz="2300" spc="65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95" dirty="0">
                <a:latin typeface="Georgia" panose="02040502050405020303"/>
                <a:cs typeface="Georgia" panose="02040502050405020303"/>
              </a:rPr>
              <a:t>al.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45" dirty="0">
                <a:latin typeface="Georgia" panose="02040502050405020303"/>
                <a:cs typeface="Georgia" panose="02040502050405020303"/>
              </a:rPr>
              <a:t>in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40" dirty="0">
                <a:latin typeface="Georgia" panose="02040502050405020303"/>
                <a:cs typeface="Georgia" panose="02040502050405020303"/>
              </a:rPr>
              <a:t>2017</a:t>
            </a:r>
            <a:endParaRPr sz="2300">
              <a:latin typeface="Georgia" panose="02040502050405020303"/>
              <a:cs typeface="Georgia" panose="02040502050405020303"/>
            </a:endParaRPr>
          </a:p>
          <a:p>
            <a:pPr marL="12700" marR="864870">
              <a:lnSpc>
                <a:spcPct val="122000"/>
              </a:lnSpc>
              <a:buAutoNum type="arabicPeriod"/>
              <a:tabLst>
                <a:tab pos="314960" algn="l"/>
              </a:tabLst>
            </a:pPr>
            <a:r>
              <a:rPr sz="2300" spc="-60" dirty="0">
                <a:latin typeface="Georgia" panose="02040502050405020303"/>
                <a:cs typeface="Georgia" panose="02040502050405020303"/>
              </a:rPr>
              <a:t>Study </a:t>
            </a:r>
            <a:r>
              <a:rPr sz="2300" spc="10" dirty="0">
                <a:latin typeface="Georgia" panose="02040502050405020303"/>
                <a:cs typeface="Georgia" panose="02040502050405020303"/>
              </a:rPr>
              <a:t>by 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Bhanderi </a:t>
            </a:r>
            <a:r>
              <a:rPr sz="2300" spc="-70" dirty="0">
                <a:latin typeface="Georgia" panose="02040502050405020303"/>
                <a:cs typeface="Georgia" panose="02040502050405020303"/>
              </a:rPr>
              <a:t>et </a:t>
            </a:r>
            <a:r>
              <a:rPr sz="2300" spc="-95" dirty="0">
                <a:latin typeface="Georgia" panose="02040502050405020303"/>
                <a:cs typeface="Georgia" panose="02040502050405020303"/>
              </a:rPr>
              <a:t>al.</a:t>
            </a:r>
            <a:r>
              <a:rPr sz="2300" spc="-9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80" dirty="0">
                <a:latin typeface="Georgia" panose="02040502050405020303"/>
                <a:cs typeface="Georgia" panose="02040502050405020303"/>
              </a:rPr>
              <a:t>(2015) </a:t>
            </a:r>
            <a:r>
              <a:rPr sz="2300" spc="-90" dirty="0">
                <a:latin typeface="Georgia" panose="02040502050405020303"/>
                <a:cs typeface="Georgia" panose="02040502050405020303"/>
              </a:rPr>
              <a:t>l</a:t>
            </a:r>
            <a:r>
              <a:rPr sz="2300" cap="small" spc="-90" dirty="0">
                <a:latin typeface="Georgia" panose="02040502050405020303"/>
                <a:cs typeface="Georgia" panose="02040502050405020303"/>
              </a:rPr>
              <a:t>oo</a:t>
            </a:r>
            <a:r>
              <a:rPr sz="2300" spc="-90" dirty="0">
                <a:latin typeface="Georgia" panose="02040502050405020303"/>
                <a:cs typeface="Georgia" panose="02040502050405020303"/>
              </a:rPr>
              <a:t>ked</a:t>
            </a:r>
            <a:r>
              <a:rPr sz="2300" spc="-85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120" dirty="0">
                <a:latin typeface="Georgia" panose="02040502050405020303"/>
                <a:cs typeface="Georgia" panose="02040502050405020303"/>
              </a:rPr>
              <a:t>at</a:t>
            </a:r>
            <a:r>
              <a:rPr sz="2300" spc="-114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the </a:t>
            </a:r>
            <a:r>
              <a:rPr sz="2300" spc="-55" dirty="0">
                <a:latin typeface="Georgia" panose="02040502050405020303"/>
                <a:cs typeface="Georgia" panose="02040502050405020303"/>
              </a:rPr>
              <a:t>influence </a:t>
            </a:r>
            <a:r>
              <a:rPr sz="2300" spc="-25" dirty="0">
                <a:latin typeface="Georgia" panose="02040502050405020303"/>
                <a:cs typeface="Georgia" panose="02040502050405020303"/>
              </a:rPr>
              <a:t>of </a:t>
            </a:r>
            <a:r>
              <a:rPr sz="2300" spc="-54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55" dirty="0">
                <a:latin typeface="Georgia" panose="02040502050405020303"/>
                <a:cs typeface="Georgia" panose="02040502050405020303"/>
              </a:rPr>
              <a:t>vaccination</a:t>
            </a:r>
            <a:r>
              <a:rPr sz="2300" spc="55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100" dirty="0">
                <a:latin typeface="Georgia" panose="02040502050405020303"/>
                <a:cs typeface="Georgia" panose="02040502050405020303"/>
              </a:rPr>
              <a:t>pr</a:t>
            </a:r>
            <a:r>
              <a:rPr sz="2300" cap="small" spc="-100" dirty="0">
                <a:latin typeface="Georgia" panose="02040502050405020303"/>
                <a:cs typeface="Georgia" panose="02040502050405020303"/>
              </a:rPr>
              <a:t>o</a:t>
            </a:r>
            <a:r>
              <a:rPr sz="2300" spc="-100" dirty="0">
                <a:latin typeface="Georgia" panose="02040502050405020303"/>
                <a:cs typeface="Georgia" panose="02040502050405020303"/>
              </a:rPr>
              <a:t>grammes</a:t>
            </a:r>
            <a:endParaRPr sz="2300">
              <a:latin typeface="Georgia" panose="02040502050405020303"/>
              <a:cs typeface="Georgia" panose="02040502050405020303"/>
            </a:endParaRPr>
          </a:p>
          <a:p>
            <a:pPr marL="12700" marR="1216660">
              <a:lnSpc>
                <a:spcPct val="122000"/>
              </a:lnSpc>
              <a:buAutoNum type="arabicPeriod"/>
              <a:tabLst>
                <a:tab pos="314960" algn="l"/>
              </a:tabLst>
            </a:pPr>
            <a:r>
              <a:rPr sz="2300" spc="-105" dirty="0">
                <a:latin typeface="Georgia" panose="02040502050405020303"/>
                <a:cs typeface="Georgia" panose="02040502050405020303"/>
              </a:rPr>
              <a:t>research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70" dirty="0">
                <a:latin typeface="Georgia" panose="02040502050405020303"/>
                <a:cs typeface="Georgia" panose="02040502050405020303"/>
              </a:rPr>
              <a:t>c</a:t>
            </a:r>
            <a:r>
              <a:rPr sz="2300" cap="small" spc="-70" dirty="0">
                <a:latin typeface="Georgia" panose="02040502050405020303"/>
                <a:cs typeface="Georgia" panose="02040502050405020303"/>
              </a:rPr>
              <a:t>o</a:t>
            </a:r>
            <a:r>
              <a:rPr sz="2300" spc="-70" dirty="0">
                <a:latin typeface="Georgia" panose="02040502050405020303"/>
                <a:cs typeface="Georgia" panose="02040502050405020303"/>
              </a:rPr>
              <a:t>nducted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10" dirty="0">
                <a:latin typeface="Georgia" panose="02040502050405020303"/>
                <a:cs typeface="Georgia" panose="02040502050405020303"/>
              </a:rPr>
              <a:t>by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65" dirty="0">
                <a:latin typeface="Georgia" panose="02040502050405020303"/>
                <a:cs typeface="Georgia" panose="02040502050405020303"/>
              </a:rPr>
              <a:t>Kumar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70" dirty="0">
                <a:latin typeface="Georgia" panose="02040502050405020303"/>
                <a:cs typeface="Georgia" panose="02040502050405020303"/>
              </a:rPr>
              <a:t>et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95" dirty="0">
                <a:latin typeface="Georgia" panose="02040502050405020303"/>
                <a:cs typeface="Georgia" panose="02040502050405020303"/>
              </a:rPr>
              <a:t>al.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110" dirty="0">
                <a:latin typeface="Georgia" panose="02040502050405020303"/>
                <a:cs typeface="Georgia" panose="02040502050405020303"/>
              </a:rPr>
              <a:t>(2018)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170" dirty="0">
                <a:latin typeface="Georgia" panose="02040502050405020303"/>
                <a:cs typeface="Georgia" panose="02040502050405020303"/>
              </a:rPr>
              <a:t>assessed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the </a:t>
            </a:r>
            <a:r>
              <a:rPr sz="2300" spc="-54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80" dirty="0">
                <a:latin typeface="Georgia" panose="02040502050405020303"/>
                <a:cs typeface="Georgia" panose="02040502050405020303"/>
              </a:rPr>
              <a:t>effectiveness</a:t>
            </a:r>
            <a:r>
              <a:rPr sz="2300" spc="55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cap="small" spc="-95" dirty="0">
                <a:latin typeface="Georgia" panose="02040502050405020303"/>
                <a:cs typeface="Georgia" panose="02040502050405020303"/>
              </a:rPr>
              <a:t>o</a:t>
            </a:r>
            <a:r>
              <a:rPr sz="2300" spc="-95" dirty="0">
                <a:latin typeface="Georgia" panose="02040502050405020303"/>
                <a:cs typeface="Georgia" panose="02040502050405020303"/>
              </a:rPr>
              <a:t>f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170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60" dirty="0">
                <a:latin typeface="Georgia" panose="02040502050405020303"/>
                <a:cs typeface="Georgia" panose="02040502050405020303"/>
              </a:rPr>
              <a:t>veterinary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cap="small" spc="-90" dirty="0">
                <a:latin typeface="Georgia" panose="02040502050405020303"/>
                <a:cs typeface="Georgia" panose="02040502050405020303"/>
              </a:rPr>
              <a:t>o</a:t>
            </a:r>
            <a:r>
              <a:rPr sz="2300" spc="-90" dirty="0">
                <a:latin typeface="Georgia" panose="02040502050405020303"/>
                <a:cs typeface="Georgia" panose="02040502050405020303"/>
              </a:rPr>
              <a:t>utreach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85" dirty="0">
                <a:latin typeface="Georgia" panose="02040502050405020303"/>
                <a:cs typeface="Georgia" panose="02040502050405020303"/>
              </a:rPr>
              <a:t>pr</a:t>
            </a:r>
            <a:r>
              <a:rPr sz="2300" cap="small" spc="-85" dirty="0">
                <a:latin typeface="Georgia" panose="02040502050405020303"/>
                <a:cs typeface="Georgia" panose="02040502050405020303"/>
              </a:rPr>
              <a:t>o</a:t>
            </a:r>
            <a:r>
              <a:rPr sz="2300" spc="-85" dirty="0">
                <a:latin typeface="Georgia" panose="02040502050405020303"/>
                <a:cs typeface="Georgia" panose="02040502050405020303"/>
              </a:rPr>
              <a:t>gramme</a:t>
            </a:r>
            <a:endParaRPr sz="2300">
              <a:latin typeface="Georgia" panose="02040502050405020303"/>
              <a:cs typeface="Georgia" panose="02040502050405020303"/>
            </a:endParaRPr>
          </a:p>
          <a:p>
            <a:pPr marL="12700" marR="5080">
              <a:lnSpc>
                <a:spcPct val="122000"/>
              </a:lnSpc>
              <a:tabLst>
                <a:tab pos="4846320" algn="l"/>
              </a:tabLst>
            </a:pPr>
            <a:r>
              <a:rPr sz="2300" spc="-125" dirty="0">
                <a:latin typeface="Georgia" panose="02040502050405020303"/>
                <a:cs typeface="Georgia" panose="02040502050405020303"/>
              </a:rPr>
              <a:t>4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30" dirty="0">
                <a:latin typeface="Georgia" panose="02040502050405020303"/>
                <a:cs typeface="Georgia" panose="02040502050405020303"/>
              </a:rPr>
              <a:t>R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90" dirty="0">
                <a:latin typeface="Georgia" panose="02040502050405020303"/>
                <a:cs typeface="Georgia" panose="02040502050405020303"/>
              </a:rPr>
              <a:t>m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5" dirty="0">
                <a:latin typeface="Georgia" panose="02040502050405020303"/>
                <a:cs typeface="Georgia" panose="02040502050405020303"/>
              </a:rPr>
              <a:t>c</a:t>
            </a:r>
            <a:r>
              <a:rPr sz="2300" spc="-85" dirty="0">
                <a:latin typeface="Georgia" panose="02040502050405020303"/>
                <a:cs typeface="Georgia" panose="02040502050405020303"/>
              </a:rPr>
              <a:t>h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60" dirty="0">
                <a:latin typeface="Georgia" panose="02040502050405020303"/>
                <a:cs typeface="Georgia" panose="02040502050405020303"/>
              </a:rPr>
              <a:t>n</a:t>
            </a:r>
            <a:r>
              <a:rPr sz="2300" spc="-105" dirty="0">
                <a:latin typeface="Georgia" panose="02040502050405020303"/>
                <a:cs typeface="Georgia" panose="02040502050405020303"/>
              </a:rPr>
              <a:t>d</a:t>
            </a:r>
            <a:r>
              <a:rPr sz="2300" spc="-110" dirty="0">
                <a:latin typeface="Georgia" panose="02040502050405020303"/>
                <a:cs typeface="Georgia" panose="02040502050405020303"/>
              </a:rPr>
              <a:t>r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-70" dirty="0">
                <a:latin typeface="Georgia" panose="02040502050405020303"/>
                <a:cs typeface="Georgia" panose="02040502050405020303"/>
              </a:rPr>
              <a:t>t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80" dirty="0">
                <a:latin typeface="Georgia" panose="02040502050405020303"/>
                <a:cs typeface="Georgia" panose="02040502050405020303"/>
              </a:rPr>
              <a:t>l</a:t>
            </a:r>
            <a:r>
              <a:rPr sz="2300" spc="-40" dirty="0">
                <a:latin typeface="Georgia" panose="02040502050405020303"/>
                <a:cs typeface="Georgia" panose="02040502050405020303"/>
              </a:rPr>
              <a:t>.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140" dirty="0">
                <a:latin typeface="Georgia" panose="02040502050405020303"/>
                <a:cs typeface="Georgia" panose="02040502050405020303"/>
              </a:rPr>
              <a:t>(</a:t>
            </a:r>
            <a:r>
              <a:rPr sz="2300" spc="-114" dirty="0">
                <a:latin typeface="Georgia" panose="02040502050405020303"/>
                <a:cs typeface="Georgia" panose="02040502050405020303"/>
              </a:rPr>
              <a:t>2</a:t>
            </a:r>
            <a:r>
              <a:rPr sz="2300" spc="-240" dirty="0">
                <a:latin typeface="Georgia" panose="02040502050405020303"/>
                <a:cs typeface="Georgia" panose="02040502050405020303"/>
              </a:rPr>
              <a:t>0</a:t>
            </a:r>
            <a:r>
              <a:rPr sz="2300" spc="180" dirty="0">
                <a:latin typeface="Georgia" panose="02040502050405020303"/>
                <a:cs typeface="Georgia" panose="02040502050405020303"/>
              </a:rPr>
              <a:t>1</a:t>
            </a:r>
            <a:r>
              <a:rPr sz="2300" spc="-200" dirty="0">
                <a:latin typeface="Georgia" panose="02040502050405020303"/>
                <a:cs typeface="Georgia" panose="02040502050405020303"/>
              </a:rPr>
              <a:t>8</a:t>
            </a:r>
            <a:r>
              <a:rPr sz="2300" spc="-135" dirty="0">
                <a:latin typeface="Georgia" panose="02040502050405020303"/>
                <a:cs typeface="Georgia" panose="02040502050405020303"/>
              </a:rPr>
              <a:t>)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35" dirty="0">
                <a:latin typeface="Georgia" panose="02040502050405020303"/>
                <a:cs typeface="Georgia" panose="02040502050405020303"/>
              </a:rPr>
              <a:t>i</a:t>
            </a:r>
            <a:r>
              <a:rPr sz="2300" spc="-60" dirty="0">
                <a:latin typeface="Georgia" panose="02040502050405020303"/>
                <a:cs typeface="Georgia" panose="02040502050405020303"/>
              </a:rPr>
              <a:t>n</a:t>
            </a:r>
            <a:r>
              <a:rPr sz="2300" spc="-35" dirty="0">
                <a:latin typeface="Georgia" panose="02040502050405020303"/>
                <a:cs typeface="Georgia" panose="02040502050405020303"/>
              </a:rPr>
              <a:t>i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t</a:t>
            </a:r>
            <a:r>
              <a:rPr sz="2300" spc="-35" dirty="0">
                <a:latin typeface="Georgia" panose="02040502050405020303"/>
                <a:cs typeface="Georgia" panose="02040502050405020303"/>
              </a:rPr>
              <a:t>i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t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-100" dirty="0">
                <a:latin typeface="Georgia" panose="02040502050405020303"/>
                <a:cs typeface="Georgia" panose="02040502050405020303"/>
              </a:rPr>
              <a:t>d</a:t>
            </a:r>
            <a:r>
              <a:rPr sz="2300" dirty="0">
                <a:latin typeface="Georgia" panose="02040502050405020303"/>
                <a:cs typeface="Georgia" panose="02040502050405020303"/>
              </a:rPr>
              <a:t>	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140" dirty="0">
                <a:latin typeface="Georgia" panose="02040502050405020303"/>
                <a:cs typeface="Georgia" panose="02040502050405020303"/>
              </a:rPr>
              <a:t>w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110" dirty="0">
                <a:latin typeface="Georgia" panose="02040502050405020303"/>
                <a:cs typeface="Georgia" panose="02040502050405020303"/>
              </a:rPr>
              <a:t>r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-60" dirty="0">
                <a:latin typeface="Georgia" panose="02040502050405020303"/>
                <a:cs typeface="Georgia" panose="02040502050405020303"/>
              </a:rPr>
              <a:t>n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-229" dirty="0">
                <a:latin typeface="Georgia" panose="02040502050405020303"/>
                <a:cs typeface="Georgia" panose="02040502050405020303"/>
              </a:rPr>
              <a:t>s</a:t>
            </a:r>
            <a:r>
              <a:rPr sz="2300" spc="-225" dirty="0">
                <a:latin typeface="Georgia" panose="02040502050405020303"/>
                <a:cs typeface="Georgia" panose="02040502050405020303"/>
              </a:rPr>
              <a:t>s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5" dirty="0">
                <a:latin typeface="Georgia" panose="02040502050405020303"/>
                <a:cs typeface="Georgia" panose="02040502050405020303"/>
              </a:rPr>
              <a:t>c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90" dirty="0">
                <a:latin typeface="Georgia" panose="02040502050405020303"/>
                <a:cs typeface="Georgia" panose="02040502050405020303"/>
              </a:rPr>
              <a:t>m</a:t>
            </a:r>
            <a:r>
              <a:rPr sz="2300" spc="-95" dirty="0">
                <a:latin typeface="Georgia" panose="02040502050405020303"/>
                <a:cs typeface="Georgia" panose="02040502050405020303"/>
              </a:rPr>
              <a:t>p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35" dirty="0">
                <a:latin typeface="Georgia" panose="02040502050405020303"/>
                <a:cs typeface="Georgia" panose="02040502050405020303"/>
              </a:rPr>
              <a:t>i</a:t>
            </a:r>
            <a:r>
              <a:rPr sz="2300" spc="110" dirty="0">
                <a:latin typeface="Georgia" panose="02040502050405020303"/>
                <a:cs typeface="Georgia" panose="02040502050405020303"/>
              </a:rPr>
              <a:t>g</a:t>
            </a:r>
            <a:r>
              <a:rPr sz="2300" spc="-60" dirty="0">
                <a:latin typeface="Georgia" panose="02040502050405020303"/>
                <a:cs typeface="Georgia" panose="02040502050405020303"/>
              </a:rPr>
              <a:t>n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s </a:t>
            </a:r>
            <a:r>
              <a:rPr sz="2300" spc="270" dirty="0">
                <a:latin typeface="Georgia" panose="02040502050405020303"/>
                <a:cs typeface="Georgia" panose="02040502050405020303"/>
              </a:rPr>
              <a:t>O</a:t>
            </a:r>
            <a:r>
              <a:rPr sz="2300" spc="15" dirty="0">
                <a:latin typeface="Georgia" panose="02040502050405020303"/>
                <a:cs typeface="Georgia" panose="02040502050405020303"/>
              </a:rPr>
              <a:t>v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-110" dirty="0">
                <a:latin typeface="Georgia" panose="02040502050405020303"/>
                <a:cs typeface="Georgia" panose="02040502050405020303"/>
              </a:rPr>
              <a:t>r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80" dirty="0">
                <a:latin typeface="Georgia" panose="02040502050405020303"/>
                <a:cs typeface="Georgia" panose="02040502050405020303"/>
              </a:rPr>
              <a:t>ll</a:t>
            </a:r>
            <a:r>
              <a:rPr sz="2300" spc="-40" dirty="0">
                <a:latin typeface="Georgia" panose="02040502050405020303"/>
                <a:cs typeface="Georgia" panose="02040502050405020303"/>
              </a:rPr>
              <a:t>,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t</a:t>
            </a:r>
            <a:r>
              <a:rPr sz="2300" spc="-85" dirty="0">
                <a:latin typeface="Georgia" panose="02040502050405020303"/>
                <a:cs typeface="Georgia" panose="02040502050405020303"/>
              </a:rPr>
              <a:t>h</a:t>
            </a:r>
            <a:r>
              <a:rPr sz="2300" spc="-70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80" dirty="0">
                <a:latin typeface="Georgia" panose="02040502050405020303"/>
                <a:cs typeface="Georgia" panose="02040502050405020303"/>
              </a:rPr>
              <a:t>l</a:t>
            </a:r>
            <a:r>
              <a:rPr sz="2300" spc="-35" dirty="0">
                <a:latin typeface="Georgia" panose="02040502050405020303"/>
                <a:cs typeface="Georgia" panose="02040502050405020303"/>
              </a:rPr>
              <a:t>i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t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-110" dirty="0">
                <a:latin typeface="Georgia" panose="02040502050405020303"/>
                <a:cs typeface="Georgia" panose="02040502050405020303"/>
              </a:rPr>
              <a:t>r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t</a:t>
            </a:r>
            <a:r>
              <a:rPr sz="2300" spc="-70" dirty="0">
                <a:latin typeface="Georgia" panose="02040502050405020303"/>
                <a:cs typeface="Georgia" panose="02040502050405020303"/>
              </a:rPr>
              <a:t>u</a:t>
            </a:r>
            <a:r>
              <a:rPr sz="2300" spc="-110" dirty="0">
                <a:latin typeface="Georgia" panose="02040502050405020303"/>
                <a:cs typeface="Georgia" panose="02040502050405020303"/>
              </a:rPr>
              <a:t>r</a:t>
            </a:r>
            <a:r>
              <a:rPr sz="2300" spc="-70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110" dirty="0">
                <a:latin typeface="Georgia" panose="02040502050405020303"/>
                <a:cs typeface="Georgia" panose="02040502050405020303"/>
              </a:rPr>
              <a:t>r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15" dirty="0">
                <a:latin typeface="Georgia" panose="02040502050405020303"/>
                <a:cs typeface="Georgia" panose="02040502050405020303"/>
              </a:rPr>
              <a:t>v</a:t>
            </a:r>
            <a:r>
              <a:rPr sz="2300" spc="-35" dirty="0">
                <a:latin typeface="Georgia" panose="02040502050405020303"/>
                <a:cs typeface="Georgia" panose="02040502050405020303"/>
              </a:rPr>
              <a:t>i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145" dirty="0">
                <a:latin typeface="Georgia" panose="02040502050405020303"/>
                <a:cs typeface="Georgia" panose="02040502050405020303"/>
              </a:rPr>
              <a:t>w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-90" dirty="0">
                <a:latin typeface="Georgia" panose="02040502050405020303"/>
                <a:cs typeface="Georgia" panose="02040502050405020303"/>
              </a:rPr>
              <a:t>m</a:t>
            </a:r>
            <a:r>
              <a:rPr sz="2300" spc="-95" dirty="0">
                <a:latin typeface="Georgia" panose="02040502050405020303"/>
                <a:cs typeface="Georgia" panose="02040502050405020303"/>
              </a:rPr>
              <a:t>p</a:t>
            </a:r>
            <a:r>
              <a:rPr sz="2300" spc="-85" dirty="0">
                <a:latin typeface="Georgia" panose="02040502050405020303"/>
                <a:cs typeface="Georgia" panose="02040502050405020303"/>
              </a:rPr>
              <a:t>h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229" dirty="0">
                <a:latin typeface="Georgia" panose="02040502050405020303"/>
                <a:cs typeface="Georgia" panose="02040502050405020303"/>
              </a:rPr>
              <a:t>s</a:t>
            </a:r>
            <a:r>
              <a:rPr sz="2300" spc="-35" dirty="0">
                <a:latin typeface="Georgia" panose="02040502050405020303"/>
                <a:cs typeface="Georgia" panose="02040502050405020303"/>
              </a:rPr>
              <a:t>i</a:t>
            </a:r>
            <a:r>
              <a:rPr sz="2300" dirty="0">
                <a:latin typeface="Georgia" panose="02040502050405020303"/>
                <a:cs typeface="Georgia" panose="02040502050405020303"/>
              </a:rPr>
              <a:t>z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-225" dirty="0">
                <a:latin typeface="Georgia" panose="02040502050405020303"/>
                <a:cs typeface="Georgia" panose="02040502050405020303"/>
              </a:rPr>
              <a:t>s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t</a:t>
            </a:r>
            <a:r>
              <a:rPr sz="2300" spc="-85" dirty="0">
                <a:latin typeface="Georgia" panose="02040502050405020303"/>
                <a:cs typeface="Georgia" panose="02040502050405020303"/>
              </a:rPr>
              <a:t>h</a:t>
            </a:r>
            <a:r>
              <a:rPr sz="2300" spc="-70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15" dirty="0">
                <a:latin typeface="Georgia" panose="02040502050405020303"/>
                <a:cs typeface="Georgia" panose="02040502050405020303"/>
              </a:rPr>
              <a:t>v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80" dirty="0">
                <a:latin typeface="Georgia" panose="02040502050405020303"/>
                <a:cs typeface="Georgia" panose="02040502050405020303"/>
              </a:rPr>
              <a:t>l</a:t>
            </a:r>
            <a:r>
              <a:rPr sz="2300" spc="-70" dirty="0">
                <a:latin typeface="Georgia" panose="02040502050405020303"/>
                <a:cs typeface="Georgia" panose="02040502050405020303"/>
              </a:rPr>
              <a:t>u</a:t>
            </a:r>
            <a:r>
              <a:rPr sz="2300" spc="-70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5" dirty="0">
                <a:latin typeface="Georgia" panose="02040502050405020303"/>
                <a:cs typeface="Georgia" panose="02040502050405020303"/>
              </a:rPr>
              <a:t>o</a:t>
            </a:r>
            <a:r>
              <a:rPr sz="2300" spc="-50" dirty="0">
                <a:latin typeface="Georgia" panose="02040502050405020303"/>
                <a:cs typeface="Georgia" panose="02040502050405020303"/>
              </a:rPr>
              <a:t>f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35" dirty="0">
                <a:latin typeface="Georgia" panose="02040502050405020303"/>
                <a:cs typeface="Georgia" panose="02040502050405020303"/>
              </a:rPr>
              <a:t>i</a:t>
            </a:r>
            <a:r>
              <a:rPr sz="2300" spc="-60" dirty="0">
                <a:latin typeface="Georgia" panose="02040502050405020303"/>
                <a:cs typeface="Georgia" panose="02040502050405020303"/>
              </a:rPr>
              <a:t>n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t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110" dirty="0">
                <a:latin typeface="Georgia" panose="02040502050405020303"/>
                <a:cs typeface="Georgia" panose="02040502050405020303"/>
              </a:rPr>
              <a:t>g</a:t>
            </a:r>
            <a:r>
              <a:rPr sz="2300" spc="-110" dirty="0">
                <a:latin typeface="Georgia" panose="02040502050405020303"/>
                <a:cs typeface="Georgia" panose="02040502050405020303"/>
              </a:rPr>
              <a:t>r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t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-70" dirty="0">
                <a:latin typeface="Georgia" panose="02040502050405020303"/>
                <a:cs typeface="Georgia" panose="02040502050405020303"/>
              </a:rPr>
              <a:t>d </a:t>
            </a:r>
            <a:r>
              <a:rPr sz="2300" spc="-229" dirty="0">
                <a:latin typeface="Georgia" panose="02040502050405020303"/>
                <a:cs typeface="Georgia" panose="02040502050405020303"/>
              </a:rPr>
              <a:t>s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t</a:t>
            </a:r>
            <a:r>
              <a:rPr sz="2300" spc="-110" dirty="0">
                <a:latin typeface="Georgia" panose="02040502050405020303"/>
                <a:cs typeface="Georgia" panose="02040502050405020303"/>
              </a:rPr>
              <a:t>r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t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110" dirty="0">
                <a:latin typeface="Georgia" panose="02040502050405020303"/>
                <a:cs typeface="Georgia" panose="02040502050405020303"/>
              </a:rPr>
              <a:t>g</a:t>
            </a:r>
            <a:r>
              <a:rPr sz="2300" spc="80" dirty="0">
                <a:latin typeface="Georgia" panose="02040502050405020303"/>
                <a:cs typeface="Georgia" panose="02040502050405020303"/>
              </a:rPr>
              <a:t>y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55" dirty="0">
                <a:latin typeface="Georgia" panose="02040502050405020303"/>
                <a:cs typeface="Georgia" panose="02040502050405020303"/>
              </a:rPr>
              <a:t>f</a:t>
            </a:r>
            <a:r>
              <a:rPr sz="2300" cap="small" spc="-140" dirty="0">
                <a:latin typeface="Georgia" panose="02040502050405020303"/>
                <a:cs typeface="Georgia" panose="02040502050405020303"/>
              </a:rPr>
              <a:t>o</a:t>
            </a:r>
            <a:r>
              <a:rPr sz="2300" spc="-105" dirty="0">
                <a:latin typeface="Georgia" panose="02040502050405020303"/>
                <a:cs typeface="Georgia" panose="02040502050405020303"/>
              </a:rPr>
              <a:t>r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60" dirty="0">
                <a:latin typeface="Georgia" panose="02040502050405020303"/>
                <a:cs typeface="Georgia" panose="02040502050405020303"/>
              </a:rPr>
              <a:t>n</a:t>
            </a:r>
            <a:r>
              <a:rPr sz="2300" spc="-60" dirty="0">
                <a:latin typeface="Georgia" panose="02040502050405020303"/>
                <a:cs typeface="Georgia" panose="02040502050405020303"/>
              </a:rPr>
              <a:t>im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l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85" dirty="0">
                <a:latin typeface="Georgia" panose="02040502050405020303"/>
                <a:cs typeface="Georgia" panose="02040502050405020303"/>
              </a:rPr>
              <a:t>h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80" dirty="0">
                <a:latin typeface="Georgia" panose="02040502050405020303"/>
                <a:cs typeface="Georgia" panose="02040502050405020303"/>
              </a:rPr>
              <a:t>l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t</a:t>
            </a:r>
            <a:r>
              <a:rPr sz="2300" spc="-85" dirty="0">
                <a:latin typeface="Georgia" panose="02040502050405020303"/>
                <a:cs typeface="Georgia" panose="02040502050405020303"/>
              </a:rPr>
              <a:t>h</a:t>
            </a:r>
            <a:r>
              <a:rPr sz="2300" spc="-5" dirty="0">
                <a:latin typeface="Georgia" panose="02040502050405020303"/>
                <a:cs typeface="Georgia" panose="02040502050405020303"/>
              </a:rPr>
              <a:t>c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110" dirty="0">
                <a:latin typeface="Georgia" panose="02040502050405020303"/>
                <a:cs typeface="Georgia" panose="02040502050405020303"/>
              </a:rPr>
              <a:t>r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-40" dirty="0">
                <a:latin typeface="Georgia" panose="02040502050405020303"/>
                <a:cs typeface="Georgia" panose="02040502050405020303"/>
              </a:rPr>
              <a:t>,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140" dirty="0">
                <a:latin typeface="Georgia" panose="02040502050405020303"/>
                <a:cs typeface="Georgia" panose="02040502050405020303"/>
              </a:rPr>
              <a:t>w</a:t>
            </a:r>
            <a:r>
              <a:rPr sz="2300" spc="-35" dirty="0">
                <a:latin typeface="Georgia" panose="02040502050405020303"/>
                <a:cs typeface="Georgia" panose="02040502050405020303"/>
              </a:rPr>
              <a:t>i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t</a:t>
            </a:r>
            <a:r>
              <a:rPr sz="2300" spc="-80" dirty="0">
                <a:latin typeface="Georgia" panose="02040502050405020303"/>
                <a:cs typeface="Georgia" panose="02040502050405020303"/>
              </a:rPr>
              <a:t>h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-90" dirty="0">
                <a:latin typeface="Georgia" panose="02040502050405020303"/>
                <a:cs typeface="Georgia" panose="02040502050405020303"/>
              </a:rPr>
              <a:t>m</a:t>
            </a:r>
            <a:r>
              <a:rPr sz="2300" spc="-95" dirty="0">
                <a:latin typeface="Georgia" panose="02040502050405020303"/>
                <a:cs typeface="Georgia" panose="02040502050405020303"/>
              </a:rPr>
              <a:t>p</a:t>
            </a:r>
            <a:r>
              <a:rPr sz="2300" spc="-85" dirty="0">
                <a:latin typeface="Georgia" panose="02040502050405020303"/>
                <a:cs typeface="Georgia" panose="02040502050405020303"/>
              </a:rPr>
              <a:t>h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229" dirty="0">
                <a:latin typeface="Georgia" panose="02040502050405020303"/>
                <a:cs typeface="Georgia" panose="02040502050405020303"/>
              </a:rPr>
              <a:t>s</a:t>
            </a:r>
            <a:r>
              <a:rPr sz="2300" spc="-35" dirty="0">
                <a:latin typeface="Georgia" panose="02040502050405020303"/>
                <a:cs typeface="Georgia" panose="02040502050405020303"/>
              </a:rPr>
              <a:t>i</a:t>
            </a:r>
            <a:r>
              <a:rPr sz="2300" spc="-225" dirty="0">
                <a:latin typeface="Georgia" panose="02040502050405020303"/>
                <a:cs typeface="Georgia" panose="02040502050405020303"/>
              </a:rPr>
              <a:t>s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cap="small" spc="-140" dirty="0">
                <a:latin typeface="Georgia" panose="02040502050405020303"/>
                <a:cs typeface="Georgia" panose="02040502050405020303"/>
              </a:rPr>
              <a:t>o</a:t>
            </a:r>
            <a:r>
              <a:rPr sz="230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35" dirty="0">
                <a:latin typeface="Georgia" panose="02040502050405020303"/>
                <a:cs typeface="Georgia" panose="02040502050405020303"/>
              </a:rPr>
              <a:t>i</a:t>
            </a:r>
            <a:r>
              <a:rPr sz="2300" spc="-80" dirty="0">
                <a:latin typeface="Georgia" panose="02040502050405020303"/>
                <a:cs typeface="Georgia" panose="02040502050405020303"/>
              </a:rPr>
              <a:t>ll</a:t>
            </a:r>
            <a:r>
              <a:rPr sz="2300" spc="-60" dirty="0">
                <a:latin typeface="Georgia" panose="02040502050405020303"/>
                <a:cs typeface="Georgia" panose="02040502050405020303"/>
              </a:rPr>
              <a:t>n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-229" dirty="0">
                <a:latin typeface="Georgia" panose="02040502050405020303"/>
                <a:cs typeface="Georgia" panose="02040502050405020303"/>
              </a:rPr>
              <a:t>s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s </a:t>
            </a:r>
            <a:r>
              <a:rPr sz="2300" spc="-95" dirty="0">
                <a:latin typeface="Georgia" panose="02040502050405020303"/>
                <a:cs typeface="Georgia" panose="02040502050405020303"/>
              </a:rPr>
              <a:t>p</a:t>
            </a:r>
            <a:r>
              <a:rPr sz="2300" spc="-110" dirty="0">
                <a:latin typeface="Georgia" panose="02040502050405020303"/>
                <a:cs typeface="Georgia" panose="02040502050405020303"/>
              </a:rPr>
              <a:t>r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15" dirty="0">
                <a:latin typeface="Georgia" panose="02040502050405020303"/>
                <a:cs typeface="Georgia" panose="02040502050405020303"/>
              </a:rPr>
              <a:t>v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-60" dirty="0">
                <a:latin typeface="Georgia" panose="02040502050405020303"/>
                <a:cs typeface="Georgia" panose="02040502050405020303"/>
              </a:rPr>
              <a:t>n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t</a:t>
            </a:r>
            <a:r>
              <a:rPr sz="2300" spc="-35" dirty="0">
                <a:latin typeface="Georgia" panose="02040502050405020303"/>
                <a:cs typeface="Georgia" panose="02040502050405020303"/>
              </a:rPr>
              <a:t>i</a:t>
            </a:r>
            <a:r>
              <a:rPr sz="2300" spc="-5" dirty="0">
                <a:latin typeface="Georgia" panose="02040502050405020303"/>
                <a:cs typeface="Georgia" panose="02040502050405020303"/>
              </a:rPr>
              <a:t>o</a:t>
            </a:r>
            <a:r>
              <a:rPr sz="2300" spc="-60" dirty="0">
                <a:latin typeface="Georgia" panose="02040502050405020303"/>
                <a:cs typeface="Georgia" panose="02040502050405020303"/>
              </a:rPr>
              <a:t>n</a:t>
            </a:r>
            <a:r>
              <a:rPr sz="2300" spc="-40" dirty="0">
                <a:latin typeface="Georgia" panose="02040502050405020303"/>
                <a:cs typeface="Georgia" panose="02040502050405020303"/>
              </a:rPr>
              <a:t>,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15" dirty="0">
                <a:latin typeface="Georgia" panose="02040502050405020303"/>
                <a:cs typeface="Georgia" panose="02040502050405020303"/>
              </a:rPr>
              <a:t>v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t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-110" dirty="0">
                <a:latin typeface="Georgia" panose="02040502050405020303"/>
                <a:cs typeface="Georgia" panose="02040502050405020303"/>
              </a:rPr>
              <a:t>r</a:t>
            </a:r>
            <a:r>
              <a:rPr sz="2300" spc="-35" dirty="0">
                <a:latin typeface="Georgia" panose="02040502050405020303"/>
                <a:cs typeface="Georgia" panose="02040502050405020303"/>
              </a:rPr>
              <a:t>i</a:t>
            </a:r>
            <a:r>
              <a:rPr sz="2300" spc="-60" dirty="0">
                <a:latin typeface="Georgia" panose="02040502050405020303"/>
                <a:cs typeface="Georgia" panose="02040502050405020303"/>
              </a:rPr>
              <a:t>n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110" dirty="0">
                <a:latin typeface="Georgia" panose="02040502050405020303"/>
                <a:cs typeface="Georgia" panose="02040502050405020303"/>
              </a:rPr>
              <a:t>r</a:t>
            </a:r>
            <a:r>
              <a:rPr sz="2300" spc="-35" dirty="0">
                <a:latin typeface="Georgia" panose="02040502050405020303"/>
                <a:cs typeface="Georgia" panose="02040502050405020303"/>
              </a:rPr>
              <a:t>i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t</a:t>
            </a:r>
            <a:r>
              <a:rPr sz="2300" spc="-110" dirty="0">
                <a:latin typeface="Georgia" panose="02040502050405020303"/>
                <a:cs typeface="Georgia" panose="02040502050405020303"/>
              </a:rPr>
              <a:t>r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t</a:t>
            </a:r>
            <a:r>
              <a:rPr sz="2300" spc="-90" dirty="0">
                <a:latin typeface="Georgia" panose="02040502050405020303"/>
                <a:cs typeface="Georgia" panose="02040502050405020303"/>
              </a:rPr>
              <a:t>m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-60" dirty="0">
                <a:latin typeface="Georgia" panose="02040502050405020303"/>
                <a:cs typeface="Georgia" panose="02040502050405020303"/>
              </a:rPr>
              <a:t>n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t</a:t>
            </a:r>
            <a:r>
              <a:rPr sz="2300" spc="-40" dirty="0">
                <a:latin typeface="Georgia" panose="02040502050405020303"/>
                <a:cs typeface="Georgia" panose="02040502050405020303"/>
              </a:rPr>
              <a:t>,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60" dirty="0">
                <a:latin typeface="Georgia" panose="02040502050405020303"/>
                <a:cs typeface="Georgia" panose="02040502050405020303"/>
              </a:rPr>
              <a:t>n</a:t>
            </a:r>
            <a:r>
              <a:rPr sz="2300" spc="-100" dirty="0">
                <a:latin typeface="Georgia" panose="02040502050405020303"/>
                <a:cs typeface="Georgia" panose="02040502050405020303"/>
              </a:rPr>
              <a:t>d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t</a:t>
            </a:r>
            <a:r>
              <a:rPr sz="2300" spc="-110" dirty="0">
                <a:latin typeface="Georgia" panose="02040502050405020303"/>
                <a:cs typeface="Georgia" panose="02040502050405020303"/>
              </a:rPr>
              <a:t>r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35" dirty="0">
                <a:latin typeface="Georgia" panose="02040502050405020303"/>
                <a:cs typeface="Georgia" panose="02040502050405020303"/>
              </a:rPr>
              <a:t>i</a:t>
            </a:r>
            <a:r>
              <a:rPr sz="2300" spc="-60" dirty="0">
                <a:latin typeface="Georgia" panose="02040502050405020303"/>
                <a:cs typeface="Georgia" panose="02040502050405020303"/>
              </a:rPr>
              <a:t>n</a:t>
            </a:r>
            <a:r>
              <a:rPr sz="2300" spc="-35" dirty="0">
                <a:latin typeface="Georgia" panose="02040502050405020303"/>
                <a:cs typeface="Georgia" panose="02040502050405020303"/>
              </a:rPr>
              <a:t>i</a:t>
            </a:r>
            <a:r>
              <a:rPr sz="2300" spc="-60" dirty="0">
                <a:latin typeface="Georgia" panose="02040502050405020303"/>
                <a:cs typeface="Georgia" panose="02040502050405020303"/>
              </a:rPr>
              <a:t>n</a:t>
            </a:r>
            <a:r>
              <a:rPr sz="2300" spc="110" dirty="0">
                <a:latin typeface="Georgia" panose="02040502050405020303"/>
                <a:cs typeface="Georgia" panose="02040502050405020303"/>
              </a:rPr>
              <a:t>g</a:t>
            </a:r>
            <a:r>
              <a:rPr sz="2300" spc="-40" dirty="0">
                <a:latin typeface="Georgia" panose="02040502050405020303"/>
                <a:cs typeface="Georgia" panose="02040502050405020303"/>
              </a:rPr>
              <a:t>,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225" dirty="0">
                <a:latin typeface="Georgia" panose="02040502050405020303"/>
                <a:cs typeface="Georgia" panose="02040502050405020303"/>
              </a:rPr>
              <a:t>s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140" dirty="0">
                <a:latin typeface="Georgia" panose="02040502050405020303"/>
                <a:cs typeface="Georgia" panose="02040502050405020303"/>
              </a:rPr>
              <a:t>w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-80" dirty="0">
                <a:latin typeface="Georgia" panose="02040502050405020303"/>
                <a:cs typeface="Georgia" panose="02040502050405020303"/>
              </a:rPr>
              <a:t>l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l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225" dirty="0">
                <a:latin typeface="Georgia" panose="02040502050405020303"/>
                <a:cs typeface="Georgia" panose="02040502050405020303"/>
              </a:rPr>
              <a:t>s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95" dirty="0">
                <a:latin typeface="Georgia" panose="02040502050405020303"/>
                <a:cs typeface="Georgia" panose="02040502050405020303"/>
              </a:rPr>
              <a:t>p</a:t>
            </a:r>
            <a:r>
              <a:rPr sz="2300" spc="-70" dirty="0">
                <a:latin typeface="Georgia" panose="02040502050405020303"/>
                <a:cs typeface="Georgia" panose="02040502050405020303"/>
              </a:rPr>
              <a:t>u</a:t>
            </a:r>
            <a:r>
              <a:rPr sz="2300" spc="-60" dirty="0">
                <a:latin typeface="Georgia" panose="02040502050405020303"/>
                <a:cs typeface="Georgia" panose="02040502050405020303"/>
              </a:rPr>
              <a:t>b</a:t>
            </a:r>
            <a:r>
              <a:rPr sz="2300" spc="-80" dirty="0">
                <a:latin typeface="Georgia" panose="02040502050405020303"/>
                <a:cs typeface="Georgia" panose="02040502050405020303"/>
              </a:rPr>
              <a:t>l</a:t>
            </a:r>
            <a:r>
              <a:rPr sz="2300" spc="-35" dirty="0">
                <a:latin typeface="Georgia" panose="02040502050405020303"/>
                <a:cs typeface="Georgia" panose="02040502050405020303"/>
              </a:rPr>
              <a:t>i</a:t>
            </a:r>
            <a:r>
              <a:rPr sz="2300" dirty="0">
                <a:latin typeface="Georgia" panose="02040502050405020303"/>
                <a:cs typeface="Georgia" panose="02040502050405020303"/>
              </a:rPr>
              <a:t>c 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140" dirty="0">
                <a:latin typeface="Georgia" panose="02040502050405020303"/>
                <a:cs typeface="Georgia" panose="02040502050405020303"/>
              </a:rPr>
              <a:t>w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110" dirty="0">
                <a:latin typeface="Georgia" panose="02040502050405020303"/>
                <a:cs typeface="Georgia" panose="02040502050405020303"/>
              </a:rPr>
              <a:t>r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-60" dirty="0">
                <a:latin typeface="Georgia" panose="02040502050405020303"/>
                <a:cs typeface="Georgia" panose="02040502050405020303"/>
              </a:rPr>
              <a:t>n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-229" dirty="0">
                <a:latin typeface="Georgia" panose="02040502050405020303"/>
                <a:cs typeface="Georgia" panose="02040502050405020303"/>
              </a:rPr>
              <a:t>s</a:t>
            </a:r>
            <a:r>
              <a:rPr sz="2300" spc="-225" dirty="0">
                <a:latin typeface="Georgia" panose="02040502050405020303"/>
                <a:cs typeface="Georgia" panose="02040502050405020303"/>
              </a:rPr>
              <a:t>s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60" dirty="0">
                <a:latin typeface="Georgia" panose="02040502050405020303"/>
                <a:cs typeface="Georgia" panose="02040502050405020303"/>
              </a:rPr>
              <a:t>n</a:t>
            </a:r>
            <a:r>
              <a:rPr sz="2300" spc="-100" dirty="0">
                <a:latin typeface="Georgia" panose="02040502050405020303"/>
                <a:cs typeface="Georgia" panose="02040502050405020303"/>
              </a:rPr>
              <a:t>d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300" spc="-105" dirty="0">
                <a:latin typeface="Georgia" panose="02040502050405020303"/>
                <a:cs typeface="Georgia" panose="02040502050405020303"/>
              </a:rPr>
              <a:t>d</a:t>
            </a:r>
            <a:r>
              <a:rPr sz="2300" spc="-70" dirty="0">
                <a:latin typeface="Georgia" panose="02040502050405020303"/>
                <a:cs typeface="Georgia" panose="02040502050405020303"/>
              </a:rPr>
              <a:t>u</a:t>
            </a:r>
            <a:r>
              <a:rPr sz="2300" spc="-5" dirty="0">
                <a:latin typeface="Georgia" panose="02040502050405020303"/>
                <a:cs typeface="Georgia" panose="02040502050405020303"/>
              </a:rPr>
              <a:t>c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75" dirty="0">
                <a:latin typeface="Georgia" panose="02040502050405020303"/>
                <a:cs typeface="Georgia" panose="02040502050405020303"/>
              </a:rPr>
              <a:t>t</a:t>
            </a:r>
            <a:r>
              <a:rPr sz="2300" spc="-35" dirty="0">
                <a:latin typeface="Georgia" panose="02040502050405020303"/>
                <a:cs typeface="Georgia" panose="02040502050405020303"/>
              </a:rPr>
              <a:t>i</a:t>
            </a:r>
            <a:r>
              <a:rPr sz="2300" spc="-5" dirty="0">
                <a:latin typeface="Georgia" panose="02040502050405020303"/>
                <a:cs typeface="Georgia" panose="02040502050405020303"/>
              </a:rPr>
              <a:t>o</a:t>
            </a:r>
            <a:r>
              <a:rPr sz="230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300" spc="6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5" dirty="0">
                <a:latin typeface="Georgia" panose="02040502050405020303"/>
                <a:cs typeface="Georgia" panose="02040502050405020303"/>
              </a:rPr>
              <a:t>c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90" dirty="0">
                <a:latin typeface="Georgia" panose="02040502050405020303"/>
                <a:cs typeface="Georgia" panose="02040502050405020303"/>
              </a:rPr>
              <a:t>m</a:t>
            </a:r>
            <a:r>
              <a:rPr sz="2300" spc="-95" dirty="0">
                <a:latin typeface="Georgia" panose="02040502050405020303"/>
                <a:cs typeface="Georgia" panose="02040502050405020303"/>
              </a:rPr>
              <a:t>p</a:t>
            </a:r>
            <a:r>
              <a:rPr sz="2300" spc="-175" dirty="0">
                <a:latin typeface="Georgia" panose="02040502050405020303"/>
                <a:cs typeface="Georgia" panose="02040502050405020303"/>
              </a:rPr>
              <a:t>a</a:t>
            </a:r>
            <a:r>
              <a:rPr sz="2300" spc="-35" dirty="0">
                <a:latin typeface="Georgia" panose="02040502050405020303"/>
                <a:cs typeface="Georgia" panose="02040502050405020303"/>
              </a:rPr>
              <a:t>i</a:t>
            </a:r>
            <a:r>
              <a:rPr sz="2300" spc="110" dirty="0">
                <a:latin typeface="Georgia" panose="02040502050405020303"/>
                <a:cs typeface="Georgia" panose="02040502050405020303"/>
              </a:rPr>
              <a:t>g</a:t>
            </a:r>
            <a:r>
              <a:rPr sz="2300" spc="-60" dirty="0">
                <a:latin typeface="Georgia" panose="02040502050405020303"/>
                <a:cs typeface="Georgia" panose="02040502050405020303"/>
              </a:rPr>
              <a:t>n</a:t>
            </a:r>
            <a:r>
              <a:rPr sz="2300" spc="-229" dirty="0">
                <a:latin typeface="Georgia" panose="02040502050405020303"/>
                <a:cs typeface="Georgia" panose="02040502050405020303"/>
              </a:rPr>
              <a:t>s</a:t>
            </a:r>
            <a:r>
              <a:rPr sz="2300" spc="-40" dirty="0">
                <a:latin typeface="Georgia" panose="02040502050405020303"/>
                <a:cs typeface="Georgia" panose="02040502050405020303"/>
              </a:rPr>
              <a:t>.</a:t>
            </a:r>
            <a:endParaRPr sz="2300">
              <a:latin typeface="Georgia" panose="02040502050405020303"/>
              <a:cs typeface="Georgia" panose="02040502050405020303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7886700" cy="10287000"/>
            <a:chOff x="0" y="0"/>
            <a:chExt cx="78867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7886700" cy="10287000"/>
            </a:xfrm>
            <a:custGeom>
              <a:avLst/>
              <a:gdLst/>
              <a:ahLst/>
              <a:cxnLst/>
              <a:rect l="l" t="t" r="r" b="b"/>
              <a:pathLst>
                <a:path w="7886700" h="10287000">
                  <a:moveTo>
                    <a:pt x="0" y="10286999"/>
                  </a:moveTo>
                  <a:lnTo>
                    <a:pt x="0" y="0"/>
                  </a:lnTo>
                  <a:lnTo>
                    <a:pt x="7886699" y="0"/>
                  </a:lnTo>
                  <a:lnTo>
                    <a:pt x="7886699" y="10286999"/>
                  </a:lnTo>
                  <a:lnTo>
                    <a:pt x="0" y="10286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28699" y="4067463"/>
              <a:ext cx="5800724" cy="519112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950931"/>
            <a:ext cx="4110354" cy="1592580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1070"/>
              </a:spcBef>
            </a:pPr>
            <a:r>
              <a:rPr sz="5500" spc="14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r>
              <a:rPr sz="5500" spc="9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5500" spc="64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r>
              <a:rPr sz="5500" spc="14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r>
              <a:rPr sz="5500" spc="64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r>
              <a:rPr sz="5500" spc="-13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5500" spc="-14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5500" spc="43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D  </a:t>
            </a:r>
            <a:r>
              <a:rPr sz="5500" spc="44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WORK</a:t>
            </a:r>
            <a:endParaRPr sz="55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29692" y="883432"/>
            <a:ext cx="9575165" cy="8247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000"/>
              </a:lnSpc>
              <a:spcBef>
                <a:spcPts val="100"/>
              </a:spcBef>
            </a:pPr>
            <a:r>
              <a:rPr sz="3350" spc="135" dirty="0">
                <a:latin typeface="Georgia" panose="02040502050405020303"/>
                <a:cs typeface="Georgia" panose="02040502050405020303"/>
              </a:rPr>
              <a:t>A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210" dirty="0">
                <a:latin typeface="Georgia" panose="02040502050405020303"/>
                <a:cs typeface="Georgia" panose="02040502050405020303"/>
              </a:rPr>
              <a:t>w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-85" dirty="0">
                <a:latin typeface="Georgia" panose="02040502050405020303"/>
                <a:cs typeface="Georgia" panose="02040502050405020303"/>
              </a:rPr>
              <a:t>b</a:t>
            </a:r>
            <a:r>
              <a:rPr sz="3350" spc="-335" dirty="0">
                <a:latin typeface="Georgia" panose="02040502050405020303"/>
                <a:cs typeface="Georgia" panose="02040502050405020303"/>
              </a:rPr>
              <a:t>s</a:t>
            </a:r>
            <a:r>
              <a:rPr sz="3350" spc="-40" dirty="0">
                <a:latin typeface="Georgia" panose="02040502050405020303"/>
                <a:cs typeface="Georgia" panose="02040502050405020303"/>
              </a:rPr>
              <a:t>i</a:t>
            </a:r>
            <a:r>
              <a:rPr sz="3350" spc="-100" dirty="0">
                <a:latin typeface="Georgia" panose="02040502050405020303"/>
                <a:cs typeface="Georgia" panose="02040502050405020303"/>
              </a:rPr>
              <a:t>t</a:t>
            </a:r>
            <a:r>
              <a:rPr sz="3350" spc="-100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100" dirty="0">
                <a:latin typeface="Georgia" panose="02040502050405020303"/>
                <a:cs typeface="Georgia" panose="02040502050405020303"/>
              </a:rPr>
              <a:t>t</a:t>
            </a:r>
            <a:r>
              <a:rPr sz="3350" spc="-114" dirty="0">
                <a:latin typeface="Georgia" panose="02040502050405020303"/>
                <a:cs typeface="Georgia" panose="02040502050405020303"/>
              </a:rPr>
              <a:t>h</a:t>
            </a:r>
            <a:r>
              <a:rPr sz="3350" spc="-245" dirty="0">
                <a:latin typeface="Georgia" panose="02040502050405020303"/>
                <a:cs typeface="Georgia" panose="02040502050405020303"/>
              </a:rPr>
              <a:t>a</a:t>
            </a:r>
            <a:r>
              <a:rPr sz="3350" spc="-100" dirty="0">
                <a:latin typeface="Georgia" panose="02040502050405020303"/>
                <a:cs typeface="Georgia" panose="02040502050405020303"/>
              </a:rPr>
              <a:t>t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cap="small" spc="-204" dirty="0">
                <a:latin typeface="Georgia" panose="02040502050405020303"/>
                <a:cs typeface="Georgia" panose="02040502050405020303"/>
              </a:rPr>
              <a:t>o</a:t>
            </a:r>
            <a:r>
              <a:rPr sz="3350" spc="-70" dirty="0">
                <a:latin typeface="Georgia" panose="02040502050405020303"/>
                <a:cs typeface="Georgia" panose="02040502050405020303"/>
              </a:rPr>
              <a:t>ff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-155" dirty="0">
                <a:latin typeface="Georgia" panose="02040502050405020303"/>
                <a:cs typeface="Georgia" panose="02040502050405020303"/>
              </a:rPr>
              <a:t>r</a:t>
            </a:r>
            <a:r>
              <a:rPr sz="3350" spc="-330" dirty="0">
                <a:latin typeface="Georgia" panose="02040502050405020303"/>
                <a:cs typeface="Georgia" panose="02040502050405020303"/>
              </a:rPr>
              <a:t>s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70" dirty="0">
                <a:latin typeface="Georgia" panose="02040502050405020303"/>
                <a:cs typeface="Georgia" panose="02040502050405020303"/>
              </a:rPr>
              <a:t>f</a:t>
            </a:r>
            <a:r>
              <a:rPr sz="3350" cap="small" spc="-204" dirty="0">
                <a:latin typeface="Georgia" panose="02040502050405020303"/>
                <a:cs typeface="Georgia" panose="02040502050405020303"/>
              </a:rPr>
              <a:t>oo</a:t>
            </a:r>
            <a:r>
              <a:rPr sz="3350" spc="-140" dirty="0">
                <a:latin typeface="Georgia" panose="02040502050405020303"/>
                <a:cs typeface="Georgia" panose="02040502050405020303"/>
              </a:rPr>
              <a:t>d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335" dirty="0">
                <a:latin typeface="Georgia" panose="02040502050405020303"/>
                <a:cs typeface="Georgia" panose="02040502050405020303"/>
              </a:rPr>
              <a:t>s</a:t>
            </a:r>
            <a:r>
              <a:rPr sz="3350" spc="-114" dirty="0">
                <a:latin typeface="Georgia" panose="02040502050405020303"/>
                <a:cs typeface="Georgia" panose="02040502050405020303"/>
              </a:rPr>
              <a:t>h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-110" dirty="0">
                <a:latin typeface="Georgia" panose="02040502050405020303"/>
                <a:cs typeface="Georgia" panose="02040502050405020303"/>
              </a:rPr>
              <a:t>l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t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-155" dirty="0">
                <a:latin typeface="Georgia" panose="02040502050405020303"/>
                <a:cs typeface="Georgia" panose="02040502050405020303"/>
              </a:rPr>
              <a:t>r</a:t>
            </a:r>
            <a:r>
              <a:rPr sz="3350" spc="-330" dirty="0">
                <a:latin typeface="Georgia" panose="02040502050405020303"/>
                <a:cs typeface="Georgia" panose="02040502050405020303"/>
              </a:rPr>
              <a:t>s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245" dirty="0">
                <a:latin typeface="Georgia" panose="02040502050405020303"/>
                <a:cs typeface="Georgia" panose="02040502050405020303"/>
              </a:rPr>
              <a:t>a</a:t>
            </a:r>
            <a:r>
              <a:rPr sz="3350" spc="-80" dirty="0">
                <a:latin typeface="Georgia" panose="02040502050405020303"/>
                <a:cs typeface="Georgia" panose="02040502050405020303"/>
              </a:rPr>
              <a:t>n</a:t>
            </a:r>
            <a:r>
              <a:rPr sz="3350" spc="-140" dirty="0">
                <a:latin typeface="Georgia" panose="02040502050405020303"/>
                <a:cs typeface="Georgia" panose="02040502050405020303"/>
              </a:rPr>
              <a:t>d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125" dirty="0">
                <a:latin typeface="Georgia" panose="02040502050405020303"/>
                <a:cs typeface="Georgia" panose="02040502050405020303"/>
              </a:rPr>
              <a:t>m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-145" dirty="0">
                <a:latin typeface="Georgia" panose="02040502050405020303"/>
                <a:cs typeface="Georgia" panose="02040502050405020303"/>
              </a:rPr>
              <a:t>d</a:t>
            </a:r>
            <a:r>
              <a:rPr sz="3350" spc="-40" dirty="0">
                <a:latin typeface="Georgia" panose="02040502050405020303"/>
                <a:cs typeface="Georgia" panose="02040502050405020303"/>
              </a:rPr>
              <a:t>i</a:t>
            </a:r>
            <a:r>
              <a:rPr sz="3350" dirty="0">
                <a:latin typeface="Georgia" panose="02040502050405020303"/>
                <a:cs typeface="Georgia" panose="02040502050405020303"/>
              </a:rPr>
              <a:t>c</a:t>
            </a:r>
            <a:r>
              <a:rPr sz="3350" spc="-245" dirty="0">
                <a:latin typeface="Georgia" panose="02040502050405020303"/>
                <a:cs typeface="Georgia" panose="02040502050405020303"/>
              </a:rPr>
              <a:t>a</a:t>
            </a:r>
            <a:r>
              <a:rPr sz="3350" spc="-110" dirty="0">
                <a:latin typeface="Georgia" panose="02040502050405020303"/>
                <a:cs typeface="Georgia" panose="02040502050405020303"/>
              </a:rPr>
              <a:t>l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dirty="0">
                <a:latin typeface="Georgia" panose="02040502050405020303"/>
                <a:cs typeface="Georgia" panose="02040502050405020303"/>
              </a:rPr>
              <a:t>c</a:t>
            </a:r>
            <a:r>
              <a:rPr sz="3350" spc="-245" dirty="0">
                <a:latin typeface="Georgia" panose="02040502050405020303"/>
                <a:cs typeface="Georgia" panose="02040502050405020303"/>
              </a:rPr>
              <a:t>a</a:t>
            </a:r>
            <a:r>
              <a:rPr sz="3350" spc="-155" dirty="0">
                <a:latin typeface="Georgia" panose="02040502050405020303"/>
                <a:cs typeface="Georgia" panose="02040502050405020303"/>
              </a:rPr>
              <a:t>r</a:t>
            </a:r>
            <a:r>
              <a:rPr sz="3350" spc="-100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40" dirty="0">
                <a:latin typeface="Georgia" panose="02040502050405020303"/>
                <a:cs typeface="Georgia" panose="02040502050405020303"/>
              </a:rPr>
              <a:t>i</a:t>
            </a:r>
            <a:r>
              <a:rPr sz="3350" spc="-254" dirty="0">
                <a:latin typeface="Georgia" panose="02040502050405020303"/>
                <a:cs typeface="Georgia" panose="02040502050405020303"/>
              </a:rPr>
              <a:t>s </a:t>
            </a:r>
            <a:r>
              <a:rPr sz="3350" spc="-85" dirty="0">
                <a:latin typeface="Georgia" panose="02040502050405020303"/>
                <a:cs typeface="Georgia" panose="02040502050405020303"/>
              </a:rPr>
              <a:t>b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-40" dirty="0">
                <a:latin typeface="Georgia" panose="02040502050405020303"/>
                <a:cs typeface="Georgia" panose="02040502050405020303"/>
              </a:rPr>
              <a:t>i</a:t>
            </a:r>
            <a:r>
              <a:rPr sz="3350" spc="-80" dirty="0">
                <a:latin typeface="Georgia" panose="02040502050405020303"/>
                <a:cs typeface="Georgia" panose="02040502050405020303"/>
              </a:rPr>
              <a:t>n</a:t>
            </a:r>
            <a:r>
              <a:rPr sz="3350" spc="170" dirty="0">
                <a:latin typeface="Georgia" panose="02040502050405020303"/>
                <a:cs typeface="Georgia" panose="02040502050405020303"/>
              </a:rPr>
              <a:t>g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145" dirty="0">
                <a:latin typeface="Georgia" panose="02040502050405020303"/>
                <a:cs typeface="Georgia" panose="02040502050405020303"/>
              </a:rPr>
              <a:t>d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25" dirty="0">
                <a:latin typeface="Georgia" panose="02040502050405020303"/>
                <a:cs typeface="Georgia" panose="02040502050405020303"/>
              </a:rPr>
              <a:t>v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-110" dirty="0">
                <a:latin typeface="Georgia" panose="02040502050405020303"/>
                <a:cs typeface="Georgia" panose="02040502050405020303"/>
              </a:rPr>
              <a:t>l</a:t>
            </a:r>
            <a:r>
              <a:rPr sz="3350" cap="small" spc="-204" dirty="0">
                <a:latin typeface="Georgia" panose="02040502050405020303"/>
                <a:cs typeface="Georgia" panose="02040502050405020303"/>
              </a:rPr>
              <a:t>o</a:t>
            </a:r>
            <a:r>
              <a:rPr sz="3350" spc="-135" dirty="0">
                <a:latin typeface="Georgia" panose="02040502050405020303"/>
                <a:cs typeface="Georgia" panose="02040502050405020303"/>
              </a:rPr>
              <a:t>p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-140" dirty="0">
                <a:latin typeface="Georgia" panose="02040502050405020303"/>
                <a:cs typeface="Georgia" panose="02040502050405020303"/>
              </a:rPr>
              <a:t>d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100" dirty="0">
                <a:latin typeface="Georgia" panose="02040502050405020303"/>
                <a:cs typeface="Georgia" panose="02040502050405020303"/>
              </a:rPr>
              <a:t>t</a:t>
            </a:r>
            <a:r>
              <a:rPr sz="3350" cap="small" spc="-200" dirty="0">
                <a:latin typeface="Georgia" panose="02040502050405020303"/>
                <a:cs typeface="Georgia" panose="02040502050405020303"/>
              </a:rPr>
              <a:t>o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335" dirty="0">
                <a:latin typeface="Georgia" panose="02040502050405020303"/>
                <a:cs typeface="Georgia" panose="02040502050405020303"/>
              </a:rPr>
              <a:t>s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-155" dirty="0">
                <a:latin typeface="Georgia" panose="02040502050405020303"/>
                <a:cs typeface="Georgia" panose="02040502050405020303"/>
              </a:rPr>
              <a:t>r</a:t>
            </a:r>
            <a:r>
              <a:rPr sz="3350" spc="25" dirty="0">
                <a:latin typeface="Georgia" panose="02040502050405020303"/>
                <a:cs typeface="Georgia" panose="02040502050405020303"/>
              </a:rPr>
              <a:t>v</a:t>
            </a:r>
            <a:r>
              <a:rPr sz="3350" spc="-100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245" dirty="0">
                <a:latin typeface="Georgia" panose="02040502050405020303"/>
                <a:cs typeface="Georgia" panose="02040502050405020303"/>
              </a:rPr>
              <a:t>a</a:t>
            </a:r>
            <a:r>
              <a:rPr sz="3350" spc="-330" dirty="0">
                <a:latin typeface="Georgia" panose="02040502050405020303"/>
                <a:cs typeface="Georgia" panose="02040502050405020303"/>
              </a:rPr>
              <a:t>s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240" dirty="0">
                <a:latin typeface="Georgia" panose="02040502050405020303"/>
                <a:cs typeface="Georgia" panose="02040502050405020303"/>
              </a:rPr>
              <a:t>a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dirty="0">
                <a:latin typeface="Georgia" panose="02040502050405020303"/>
                <a:cs typeface="Georgia" panose="02040502050405020303"/>
              </a:rPr>
              <a:t>o</a:t>
            </a:r>
            <a:r>
              <a:rPr sz="3350" spc="-80" dirty="0">
                <a:latin typeface="Georgia" panose="02040502050405020303"/>
                <a:cs typeface="Georgia" panose="02040502050405020303"/>
              </a:rPr>
              <a:t>n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235" dirty="0">
                <a:latin typeface="Georgia" panose="02040502050405020303"/>
                <a:cs typeface="Georgia" panose="02040502050405020303"/>
              </a:rPr>
              <a:t>-</a:t>
            </a:r>
            <a:r>
              <a:rPr sz="3350" spc="-335" dirty="0">
                <a:latin typeface="Georgia" panose="02040502050405020303"/>
                <a:cs typeface="Georgia" panose="02040502050405020303"/>
              </a:rPr>
              <a:t>s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t</a:t>
            </a:r>
            <a:r>
              <a:rPr sz="3350" cap="small" spc="-204" dirty="0">
                <a:latin typeface="Georgia" panose="02040502050405020303"/>
                <a:cs typeface="Georgia" panose="02040502050405020303"/>
              </a:rPr>
              <a:t>o</a:t>
            </a:r>
            <a:r>
              <a:rPr sz="3350" spc="-130" dirty="0">
                <a:latin typeface="Georgia" panose="02040502050405020303"/>
                <a:cs typeface="Georgia" panose="02040502050405020303"/>
              </a:rPr>
              <a:t>p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335" dirty="0">
                <a:latin typeface="Georgia" panose="02040502050405020303"/>
                <a:cs typeface="Georgia" panose="02040502050405020303"/>
              </a:rPr>
              <a:t>s</a:t>
            </a:r>
            <a:r>
              <a:rPr sz="3350" spc="-114" dirty="0">
                <a:latin typeface="Georgia" panose="02040502050405020303"/>
                <a:cs typeface="Georgia" panose="02040502050405020303"/>
              </a:rPr>
              <a:t>h</a:t>
            </a:r>
            <a:r>
              <a:rPr sz="3350" cap="small" spc="-204" dirty="0">
                <a:latin typeface="Georgia" panose="02040502050405020303"/>
                <a:cs typeface="Georgia" panose="02040502050405020303"/>
              </a:rPr>
              <a:t>o</a:t>
            </a:r>
            <a:r>
              <a:rPr sz="3350" spc="-130" dirty="0">
                <a:latin typeface="Georgia" panose="02040502050405020303"/>
                <a:cs typeface="Georgia" panose="02040502050405020303"/>
              </a:rPr>
              <a:t>p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70" dirty="0">
                <a:latin typeface="Georgia" panose="02040502050405020303"/>
                <a:cs typeface="Georgia" panose="02040502050405020303"/>
              </a:rPr>
              <a:t>f</a:t>
            </a:r>
            <a:r>
              <a:rPr sz="3350" cap="small" spc="-204" dirty="0">
                <a:latin typeface="Georgia" panose="02040502050405020303"/>
                <a:cs typeface="Georgia" panose="02040502050405020303"/>
              </a:rPr>
              <a:t>o</a:t>
            </a:r>
            <a:r>
              <a:rPr sz="3350" spc="-120" dirty="0">
                <a:latin typeface="Georgia" panose="02040502050405020303"/>
                <a:cs typeface="Georgia" panose="02040502050405020303"/>
              </a:rPr>
              <a:t>r </a:t>
            </a:r>
            <a:r>
              <a:rPr sz="3350" spc="-245" dirty="0">
                <a:latin typeface="Georgia" panose="02040502050405020303"/>
                <a:cs typeface="Georgia" panose="02040502050405020303"/>
              </a:rPr>
              <a:t>a</a:t>
            </a:r>
            <a:r>
              <a:rPr sz="3350" spc="-80" dirty="0">
                <a:latin typeface="Georgia" panose="02040502050405020303"/>
                <a:cs typeface="Georgia" panose="02040502050405020303"/>
              </a:rPr>
              <a:t>n</a:t>
            </a:r>
            <a:r>
              <a:rPr sz="3350" spc="-40" dirty="0">
                <a:latin typeface="Georgia" panose="02040502050405020303"/>
                <a:cs typeface="Georgia" panose="02040502050405020303"/>
              </a:rPr>
              <a:t>i</a:t>
            </a:r>
            <a:r>
              <a:rPr sz="3350" spc="-125" dirty="0">
                <a:latin typeface="Georgia" panose="02040502050405020303"/>
                <a:cs typeface="Georgia" panose="02040502050405020303"/>
              </a:rPr>
              <a:t>m</a:t>
            </a:r>
            <a:r>
              <a:rPr sz="3350" spc="-245" dirty="0">
                <a:latin typeface="Georgia" panose="02040502050405020303"/>
                <a:cs typeface="Georgia" panose="02040502050405020303"/>
              </a:rPr>
              <a:t>a</a:t>
            </a:r>
            <a:r>
              <a:rPr sz="3350" spc="-110" dirty="0">
                <a:latin typeface="Georgia" panose="02040502050405020303"/>
                <a:cs typeface="Georgia" panose="02040502050405020303"/>
              </a:rPr>
              <a:t>l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210" dirty="0">
                <a:latin typeface="Georgia" panose="02040502050405020303"/>
                <a:cs typeface="Georgia" panose="02040502050405020303"/>
              </a:rPr>
              <a:t>w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-110" dirty="0">
                <a:latin typeface="Georgia" panose="02040502050405020303"/>
                <a:cs typeface="Georgia" panose="02040502050405020303"/>
              </a:rPr>
              <a:t>l</a:t>
            </a:r>
            <a:r>
              <a:rPr sz="3350" spc="-70" dirty="0">
                <a:latin typeface="Georgia" panose="02040502050405020303"/>
                <a:cs typeface="Georgia" panose="02040502050405020303"/>
              </a:rPr>
              <a:t>f</a:t>
            </a:r>
            <a:r>
              <a:rPr sz="3350" spc="-245" dirty="0">
                <a:latin typeface="Georgia" panose="02040502050405020303"/>
                <a:cs typeface="Georgia" panose="02040502050405020303"/>
              </a:rPr>
              <a:t>a</a:t>
            </a:r>
            <a:r>
              <a:rPr sz="3350" spc="-155" dirty="0">
                <a:latin typeface="Georgia" panose="02040502050405020303"/>
                <a:cs typeface="Georgia" panose="02040502050405020303"/>
              </a:rPr>
              <a:t>r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-55" dirty="0">
                <a:latin typeface="Georgia" panose="02040502050405020303"/>
                <a:cs typeface="Georgia" panose="02040502050405020303"/>
              </a:rPr>
              <a:t>.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380" dirty="0">
                <a:latin typeface="Georgia" panose="02040502050405020303"/>
                <a:cs typeface="Georgia" panose="02040502050405020303"/>
              </a:rPr>
              <a:t>T</a:t>
            </a:r>
            <a:r>
              <a:rPr sz="3350" spc="-114" dirty="0">
                <a:latin typeface="Georgia" panose="02040502050405020303"/>
                <a:cs typeface="Georgia" panose="02040502050405020303"/>
              </a:rPr>
              <a:t>h</a:t>
            </a:r>
            <a:r>
              <a:rPr sz="3350" spc="-100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210" dirty="0">
                <a:latin typeface="Georgia" panose="02040502050405020303"/>
                <a:cs typeface="Georgia" panose="02040502050405020303"/>
              </a:rPr>
              <a:t>w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-85" dirty="0">
                <a:latin typeface="Georgia" panose="02040502050405020303"/>
                <a:cs typeface="Georgia" panose="02040502050405020303"/>
              </a:rPr>
              <a:t>b</a:t>
            </a:r>
            <a:r>
              <a:rPr sz="3350" spc="-335" dirty="0">
                <a:latin typeface="Georgia" panose="02040502050405020303"/>
                <a:cs typeface="Georgia" panose="02040502050405020303"/>
              </a:rPr>
              <a:t>s</a:t>
            </a:r>
            <a:r>
              <a:rPr sz="3350" spc="-40" dirty="0">
                <a:latin typeface="Georgia" panose="02040502050405020303"/>
                <a:cs typeface="Georgia" panose="02040502050405020303"/>
              </a:rPr>
              <a:t>i</a:t>
            </a:r>
            <a:r>
              <a:rPr sz="3350" spc="-100" dirty="0">
                <a:latin typeface="Georgia" panose="02040502050405020303"/>
                <a:cs typeface="Georgia" panose="02040502050405020303"/>
              </a:rPr>
              <a:t>t</a:t>
            </a:r>
            <a:r>
              <a:rPr sz="3350" spc="-100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dirty="0">
                <a:latin typeface="Georgia" panose="02040502050405020303"/>
                <a:cs typeface="Georgia" panose="02040502050405020303"/>
              </a:rPr>
              <a:t>o</a:t>
            </a:r>
            <a:r>
              <a:rPr sz="3350" spc="-70" dirty="0">
                <a:latin typeface="Georgia" panose="02040502050405020303"/>
                <a:cs typeface="Georgia" panose="02040502050405020303"/>
              </a:rPr>
              <a:t>ff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-155" dirty="0">
                <a:latin typeface="Georgia" panose="02040502050405020303"/>
                <a:cs typeface="Georgia" panose="02040502050405020303"/>
              </a:rPr>
              <a:t>r</a:t>
            </a:r>
            <a:r>
              <a:rPr sz="3350" spc="-330" dirty="0">
                <a:latin typeface="Georgia" panose="02040502050405020303"/>
                <a:cs typeface="Georgia" panose="02040502050405020303"/>
              </a:rPr>
              <a:t>s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145" dirty="0">
                <a:latin typeface="Georgia" panose="02040502050405020303"/>
                <a:cs typeface="Georgia" panose="02040502050405020303"/>
              </a:rPr>
              <a:t>d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-100" dirty="0">
                <a:latin typeface="Georgia" panose="02040502050405020303"/>
                <a:cs typeface="Georgia" panose="02040502050405020303"/>
              </a:rPr>
              <a:t>t</a:t>
            </a:r>
            <a:r>
              <a:rPr sz="3350" spc="-245" dirty="0">
                <a:latin typeface="Georgia" panose="02040502050405020303"/>
                <a:cs typeface="Georgia" panose="02040502050405020303"/>
              </a:rPr>
              <a:t>a</a:t>
            </a:r>
            <a:r>
              <a:rPr sz="3350" spc="-40" dirty="0">
                <a:latin typeface="Georgia" panose="02040502050405020303"/>
                <a:cs typeface="Georgia" panose="02040502050405020303"/>
              </a:rPr>
              <a:t>i</a:t>
            </a:r>
            <a:r>
              <a:rPr sz="3350" spc="-110" dirty="0">
                <a:latin typeface="Georgia" panose="02040502050405020303"/>
                <a:cs typeface="Georgia" panose="02040502050405020303"/>
              </a:rPr>
              <a:t>l</a:t>
            </a:r>
            <a:r>
              <a:rPr sz="3350" spc="-330" dirty="0">
                <a:latin typeface="Georgia" panose="02040502050405020303"/>
                <a:cs typeface="Georgia" panose="02040502050405020303"/>
              </a:rPr>
              <a:t>s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cap="small" spc="-204" dirty="0">
                <a:latin typeface="Georgia" panose="02040502050405020303"/>
                <a:cs typeface="Georgia" panose="02040502050405020303"/>
              </a:rPr>
              <a:t>o</a:t>
            </a:r>
            <a:r>
              <a:rPr sz="3350" spc="-75" dirty="0">
                <a:latin typeface="Georgia" panose="02040502050405020303"/>
                <a:cs typeface="Georgia" panose="02040502050405020303"/>
              </a:rPr>
              <a:t>n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125" dirty="0">
                <a:latin typeface="Georgia" panose="02040502050405020303"/>
                <a:cs typeface="Georgia" panose="02040502050405020303"/>
              </a:rPr>
              <a:t>m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-145" dirty="0">
                <a:latin typeface="Georgia" panose="02040502050405020303"/>
                <a:cs typeface="Georgia" panose="02040502050405020303"/>
              </a:rPr>
              <a:t>d</a:t>
            </a:r>
            <a:r>
              <a:rPr sz="3350" spc="-40" dirty="0">
                <a:latin typeface="Georgia" panose="02040502050405020303"/>
                <a:cs typeface="Georgia" panose="02040502050405020303"/>
              </a:rPr>
              <a:t>i</a:t>
            </a:r>
            <a:r>
              <a:rPr sz="3350" dirty="0">
                <a:latin typeface="Georgia" panose="02040502050405020303"/>
                <a:cs typeface="Georgia" panose="02040502050405020303"/>
              </a:rPr>
              <a:t>c</a:t>
            </a:r>
            <a:r>
              <a:rPr sz="3350" spc="-245" dirty="0">
                <a:latin typeface="Georgia" panose="02040502050405020303"/>
                <a:cs typeface="Georgia" panose="02040502050405020303"/>
              </a:rPr>
              <a:t>a</a:t>
            </a:r>
            <a:r>
              <a:rPr sz="3350" spc="-100" dirty="0">
                <a:latin typeface="Georgia" panose="02040502050405020303"/>
                <a:cs typeface="Georgia" panose="02040502050405020303"/>
              </a:rPr>
              <a:t>l </a:t>
            </a:r>
            <a:r>
              <a:rPr sz="3350" spc="-135" dirty="0">
                <a:latin typeface="Georgia" panose="02040502050405020303"/>
                <a:cs typeface="Georgia" panose="02040502050405020303"/>
              </a:rPr>
              <a:t>p</a:t>
            </a:r>
            <a:r>
              <a:rPr sz="3350" spc="-155" dirty="0">
                <a:latin typeface="Georgia" panose="02040502050405020303"/>
                <a:cs typeface="Georgia" panose="02040502050405020303"/>
              </a:rPr>
              <a:t>r</a:t>
            </a:r>
            <a:r>
              <a:rPr sz="3350" cap="small" spc="-204" dirty="0">
                <a:latin typeface="Georgia" panose="02040502050405020303"/>
                <a:cs typeface="Georgia" panose="02040502050405020303"/>
              </a:rPr>
              <a:t>o</a:t>
            </a:r>
            <a:r>
              <a:rPr sz="3350" spc="-70" dirty="0">
                <a:latin typeface="Georgia" panose="02040502050405020303"/>
                <a:cs typeface="Georgia" panose="02040502050405020303"/>
              </a:rPr>
              <a:t>f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-335" dirty="0">
                <a:latin typeface="Georgia" panose="02040502050405020303"/>
                <a:cs typeface="Georgia" panose="02040502050405020303"/>
              </a:rPr>
              <a:t>ss</a:t>
            </a:r>
            <a:r>
              <a:rPr sz="3350" spc="-40" dirty="0">
                <a:latin typeface="Georgia" panose="02040502050405020303"/>
                <a:cs typeface="Georgia" panose="02040502050405020303"/>
              </a:rPr>
              <a:t>i</a:t>
            </a:r>
            <a:r>
              <a:rPr sz="3350" dirty="0">
                <a:latin typeface="Georgia" panose="02040502050405020303"/>
                <a:cs typeface="Georgia" panose="02040502050405020303"/>
              </a:rPr>
              <a:t>o</a:t>
            </a:r>
            <a:r>
              <a:rPr sz="3350" spc="-80" dirty="0">
                <a:latin typeface="Georgia" panose="02040502050405020303"/>
                <a:cs typeface="Georgia" panose="02040502050405020303"/>
              </a:rPr>
              <a:t>n</a:t>
            </a:r>
            <a:r>
              <a:rPr sz="3350" spc="-245" dirty="0">
                <a:latin typeface="Georgia" panose="02040502050405020303"/>
                <a:cs typeface="Georgia" panose="02040502050405020303"/>
              </a:rPr>
              <a:t>a</a:t>
            </a:r>
            <a:r>
              <a:rPr sz="3350" spc="-110" dirty="0">
                <a:latin typeface="Georgia" panose="02040502050405020303"/>
                <a:cs typeface="Georgia" panose="02040502050405020303"/>
              </a:rPr>
              <a:t>l</a:t>
            </a:r>
            <a:r>
              <a:rPr sz="3350" spc="-335" dirty="0">
                <a:latin typeface="Georgia" panose="02040502050405020303"/>
                <a:cs typeface="Georgia" panose="02040502050405020303"/>
              </a:rPr>
              <a:t>s</a:t>
            </a:r>
            <a:r>
              <a:rPr sz="3350" spc="-55" dirty="0">
                <a:latin typeface="Georgia" panose="02040502050405020303"/>
                <a:cs typeface="Georgia" panose="02040502050405020303"/>
              </a:rPr>
              <a:t>,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80" dirty="0">
                <a:latin typeface="Georgia" panose="02040502050405020303"/>
                <a:cs typeface="Georgia" panose="02040502050405020303"/>
              </a:rPr>
              <a:t>n</a:t>
            </a:r>
            <a:r>
              <a:rPr sz="3350" dirty="0">
                <a:latin typeface="Georgia" panose="02040502050405020303"/>
                <a:cs typeface="Georgia" panose="02040502050405020303"/>
              </a:rPr>
              <a:t>o</a:t>
            </a:r>
            <a:r>
              <a:rPr sz="3350" spc="-80" dirty="0">
                <a:latin typeface="Georgia" panose="02040502050405020303"/>
                <a:cs typeface="Georgia" panose="02040502050405020303"/>
              </a:rPr>
              <a:t>n</a:t>
            </a:r>
            <a:r>
              <a:rPr sz="3350" spc="235" dirty="0">
                <a:latin typeface="Georgia" panose="02040502050405020303"/>
                <a:cs typeface="Georgia" panose="02040502050405020303"/>
              </a:rPr>
              <a:t>-</a:t>
            </a:r>
            <a:r>
              <a:rPr sz="3350" spc="165" dirty="0">
                <a:latin typeface="Georgia" panose="02040502050405020303"/>
                <a:cs typeface="Georgia" panose="02040502050405020303"/>
              </a:rPr>
              <a:t>g</a:t>
            </a:r>
            <a:r>
              <a:rPr sz="3350" dirty="0">
                <a:latin typeface="Georgia" panose="02040502050405020303"/>
                <a:cs typeface="Georgia" panose="02040502050405020303"/>
              </a:rPr>
              <a:t>o</a:t>
            </a:r>
            <a:r>
              <a:rPr sz="3350" spc="25" dirty="0">
                <a:latin typeface="Georgia" panose="02040502050405020303"/>
                <a:cs typeface="Georgia" panose="02040502050405020303"/>
              </a:rPr>
              <a:t>v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-155" dirty="0">
                <a:latin typeface="Georgia" panose="02040502050405020303"/>
                <a:cs typeface="Georgia" panose="02040502050405020303"/>
              </a:rPr>
              <a:t>r</a:t>
            </a:r>
            <a:r>
              <a:rPr sz="3350" spc="-80" dirty="0">
                <a:latin typeface="Georgia" panose="02040502050405020303"/>
                <a:cs typeface="Georgia" panose="02040502050405020303"/>
              </a:rPr>
              <a:t>n</a:t>
            </a:r>
            <a:r>
              <a:rPr sz="3350" spc="-125" dirty="0">
                <a:latin typeface="Georgia" panose="02040502050405020303"/>
                <a:cs typeface="Georgia" panose="02040502050405020303"/>
              </a:rPr>
              <a:t>m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-80" dirty="0">
                <a:latin typeface="Georgia" panose="02040502050405020303"/>
                <a:cs typeface="Georgia" panose="02040502050405020303"/>
              </a:rPr>
              <a:t>n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t</a:t>
            </a:r>
            <a:r>
              <a:rPr sz="3350" spc="-245" dirty="0">
                <a:latin typeface="Georgia" panose="02040502050405020303"/>
                <a:cs typeface="Georgia" panose="02040502050405020303"/>
              </a:rPr>
              <a:t>a</a:t>
            </a:r>
            <a:r>
              <a:rPr sz="3350" spc="-110" dirty="0">
                <a:latin typeface="Georgia" panose="02040502050405020303"/>
                <a:cs typeface="Georgia" panose="02040502050405020303"/>
              </a:rPr>
              <a:t>l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cap="small" spc="-204" dirty="0">
                <a:latin typeface="Georgia" panose="02040502050405020303"/>
                <a:cs typeface="Georgia" panose="02040502050405020303"/>
              </a:rPr>
              <a:t>o</a:t>
            </a:r>
            <a:r>
              <a:rPr sz="3350" spc="-155" dirty="0">
                <a:latin typeface="Georgia" panose="02040502050405020303"/>
                <a:cs typeface="Georgia" panose="02040502050405020303"/>
              </a:rPr>
              <a:t>r</a:t>
            </a:r>
            <a:r>
              <a:rPr sz="3350" spc="165" dirty="0">
                <a:latin typeface="Georgia" panose="02040502050405020303"/>
                <a:cs typeface="Georgia" panose="02040502050405020303"/>
              </a:rPr>
              <a:t>g</a:t>
            </a:r>
            <a:r>
              <a:rPr sz="3350" spc="-245" dirty="0">
                <a:latin typeface="Georgia" panose="02040502050405020303"/>
                <a:cs typeface="Georgia" panose="02040502050405020303"/>
              </a:rPr>
              <a:t>a</a:t>
            </a:r>
            <a:r>
              <a:rPr sz="3350" spc="-80" dirty="0">
                <a:latin typeface="Georgia" panose="02040502050405020303"/>
                <a:cs typeface="Georgia" panose="02040502050405020303"/>
              </a:rPr>
              <a:t>n</a:t>
            </a:r>
            <a:r>
              <a:rPr sz="3350" spc="-40" dirty="0">
                <a:latin typeface="Georgia" panose="02040502050405020303"/>
                <a:cs typeface="Georgia" panose="02040502050405020303"/>
              </a:rPr>
              <a:t>i</a:t>
            </a:r>
            <a:r>
              <a:rPr sz="3350" spc="5" dirty="0">
                <a:latin typeface="Georgia" panose="02040502050405020303"/>
                <a:cs typeface="Georgia" panose="02040502050405020303"/>
              </a:rPr>
              <a:t>z</a:t>
            </a:r>
            <a:r>
              <a:rPr sz="3350" spc="-245" dirty="0">
                <a:latin typeface="Georgia" panose="02040502050405020303"/>
                <a:cs typeface="Georgia" panose="02040502050405020303"/>
              </a:rPr>
              <a:t>a</a:t>
            </a:r>
            <a:r>
              <a:rPr sz="3350" spc="-100" dirty="0">
                <a:latin typeface="Georgia" panose="02040502050405020303"/>
                <a:cs typeface="Georgia" panose="02040502050405020303"/>
              </a:rPr>
              <a:t>t</a:t>
            </a:r>
            <a:r>
              <a:rPr sz="3350" spc="-40" dirty="0">
                <a:latin typeface="Georgia" panose="02040502050405020303"/>
                <a:cs typeface="Georgia" panose="02040502050405020303"/>
              </a:rPr>
              <a:t>i</a:t>
            </a:r>
            <a:r>
              <a:rPr sz="3350" dirty="0">
                <a:latin typeface="Georgia" panose="02040502050405020303"/>
                <a:cs typeface="Georgia" panose="02040502050405020303"/>
              </a:rPr>
              <a:t>o</a:t>
            </a:r>
            <a:r>
              <a:rPr sz="3350" spc="-80" dirty="0">
                <a:latin typeface="Georgia" panose="02040502050405020303"/>
                <a:cs typeface="Georgia" panose="02040502050405020303"/>
              </a:rPr>
              <a:t>n</a:t>
            </a:r>
            <a:r>
              <a:rPr sz="3350" spc="-335" dirty="0">
                <a:latin typeface="Georgia" panose="02040502050405020303"/>
                <a:cs typeface="Georgia" panose="02040502050405020303"/>
              </a:rPr>
              <a:t>s</a:t>
            </a:r>
            <a:r>
              <a:rPr sz="3350" spc="-55" dirty="0">
                <a:latin typeface="Georgia" panose="02040502050405020303"/>
                <a:cs typeface="Georgia" panose="02040502050405020303"/>
              </a:rPr>
              <a:t>,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245" dirty="0">
                <a:latin typeface="Georgia" panose="02040502050405020303"/>
                <a:cs typeface="Georgia" panose="02040502050405020303"/>
              </a:rPr>
              <a:t>a</a:t>
            </a:r>
            <a:r>
              <a:rPr sz="3350" spc="-80" dirty="0">
                <a:latin typeface="Georgia" panose="02040502050405020303"/>
                <a:cs typeface="Georgia" panose="02040502050405020303"/>
              </a:rPr>
              <a:t>n</a:t>
            </a:r>
            <a:r>
              <a:rPr sz="3350" spc="-100" dirty="0">
                <a:latin typeface="Georgia" panose="02040502050405020303"/>
                <a:cs typeface="Georgia" panose="02040502050405020303"/>
              </a:rPr>
              <a:t>d </a:t>
            </a:r>
            <a:r>
              <a:rPr sz="3350" spc="-245" dirty="0">
                <a:latin typeface="Georgia" panose="02040502050405020303"/>
                <a:cs typeface="Georgia" panose="02040502050405020303"/>
              </a:rPr>
              <a:t>a</a:t>
            </a:r>
            <a:r>
              <a:rPr sz="3350" spc="-80" dirty="0">
                <a:latin typeface="Georgia" panose="02040502050405020303"/>
                <a:cs typeface="Georgia" panose="02040502050405020303"/>
              </a:rPr>
              <a:t>n</a:t>
            </a:r>
            <a:r>
              <a:rPr sz="3350" spc="-40" dirty="0">
                <a:latin typeface="Georgia" panose="02040502050405020303"/>
                <a:cs typeface="Georgia" panose="02040502050405020303"/>
              </a:rPr>
              <a:t>i</a:t>
            </a:r>
            <a:r>
              <a:rPr sz="3350" spc="-125" dirty="0">
                <a:latin typeface="Georgia" panose="02040502050405020303"/>
                <a:cs typeface="Georgia" panose="02040502050405020303"/>
              </a:rPr>
              <a:t>m</a:t>
            </a:r>
            <a:r>
              <a:rPr sz="3350" spc="-245" dirty="0">
                <a:latin typeface="Georgia" panose="02040502050405020303"/>
                <a:cs typeface="Georgia" panose="02040502050405020303"/>
              </a:rPr>
              <a:t>a</a:t>
            </a:r>
            <a:r>
              <a:rPr sz="3350" spc="-110" dirty="0">
                <a:latin typeface="Georgia" panose="02040502050405020303"/>
                <a:cs typeface="Georgia" panose="02040502050405020303"/>
              </a:rPr>
              <a:t>l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210" dirty="0">
                <a:latin typeface="Georgia" panose="02040502050405020303"/>
                <a:cs typeface="Georgia" panose="02040502050405020303"/>
              </a:rPr>
              <a:t>w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-110" dirty="0">
                <a:latin typeface="Georgia" panose="02040502050405020303"/>
                <a:cs typeface="Georgia" panose="02040502050405020303"/>
              </a:rPr>
              <a:t>l</a:t>
            </a:r>
            <a:r>
              <a:rPr sz="3350" spc="-70" dirty="0">
                <a:latin typeface="Georgia" panose="02040502050405020303"/>
                <a:cs typeface="Georgia" panose="02040502050405020303"/>
              </a:rPr>
              <a:t>f</a:t>
            </a:r>
            <a:r>
              <a:rPr sz="3350" spc="-245" dirty="0">
                <a:latin typeface="Georgia" panose="02040502050405020303"/>
                <a:cs typeface="Georgia" panose="02040502050405020303"/>
              </a:rPr>
              <a:t>a</a:t>
            </a:r>
            <a:r>
              <a:rPr sz="3350" spc="-155" dirty="0">
                <a:latin typeface="Georgia" panose="02040502050405020303"/>
                <a:cs typeface="Georgia" panose="02040502050405020303"/>
              </a:rPr>
              <a:t>r</a:t>
            </a:r>
            <a:r>
              <a:rPr sz="3350" spc="-100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165" dirty="0">
                <a:latin typeface="Georgia" panose="02040502050405020303"/>
                <a:cs typeface="Georgia" panose="02040502050405020303"/>
              </a:rPr>
              <a:t>g</a:t>
            </a:r>
            <a:r>
              <a:rPr sz="3350" spc="-155" dirty="0">
                <a:latin typeface="Georgia" panose="02040502050405020303"/>
                <a:cs typeface="Georgia" panose="02040502050405020303"/>
              </a:rPr>
              <a:t>r</a:t>
            </a:r>
            <a:r>
              <a:rPr sz="3350" cap="small" spc="-204" dirty="0">
                <a:latin typeface="Georgia" panose="02040502050405020303"/>
                <a:cs typeface="Georgia" panose="02040502050405020303"/>
              </a:rPr>
              <a:t>o</a:t>
            </a:r>
            <a:r>
              <a:rPr sz="3350" spc="-95" dirty="0">
                <a:latin typeface="Georgia" panose="02040502050405020303"/>
                <a:cs typeface="Georgia" panose="02040502050405020303"/>
              </a:rPr>
              <a:t>u</a:t>
            </a:r>
            <a:r>
              <a:rPr sz="3350" spc="-135" dirty="0">
                <a:latin typeface="Georgia" panose="02040502050405020303"/>
                <a:cs typeface="Georgia" panose="02040502050405020303"/>
              </a:rPr>
              <a:t>p</a:t>
            </a:r>
            <a:r>
              <a:rPr sz="3350" spc="-335" dirty="0">
                <a:latin typeface="Georgia" panose="02040502050405020303"/>
                <a:cs typeface="Georgia" panose="02040502050405020303"/>
              </a:rPr>
              <a:t>s</a:t>
            </a:r>
            <a:r>
              <a:rPr sz="3350" spc="-55" dirty="0">
                <a:latin typeface="Georgia" panose="02040502050405020303"/>
                <a:cs typeface="Georgia" panose="02040502050405020303"/>
              </a:rPr>
              <a:t>.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380" dirty="0">
                <a:latin typeface="Georgia" panose="02040502050405020303"/>
                <a:cs typeface="Georgia" panose="02040502050405020303"/>
              </a:rPr>
              <a:t>T</a:t>
            </a:r>
            <a:r>
              <a:rPr sz="3350" spc="-114" dirty="0">
                <a:latin typeface="Georgia" panose="02040502050405020303"/>
                <a:cs typeface="Georgia" panose="02040502050405020303"/>
              </a:rPr>
              <a:t>h</a:t>
            </a:r>
            <a:r>
              <a:rPr sz="3350" spc="-100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40" dirty="0">
                <a:latin typeface="Georgia" panose="02040502050405020303"/>
                <a:cs typeface="Georgia" panose="02040502050405020303"/>
              </a:rPr>
              <a:t>i</a:t>
            </a:r>
            <a:r>
              <a:rPr sz="3350" spc="-145" dirty="0">
                <a:latin typeface="Georgia" panose="02040502050405020303"/>
                <a:cs typeface="Georgia" panose="02040502050405020303"/>
              </a:rPr>
              <a:t>d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-240" dirty="0">
                <a:latin typeface="Georgia" panose="02040502050405020303"/>
                <a:cs typeface="Georgia" panose="02040502050405020303"/>
              </a:rPr>
              <a:t>a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40" dirty="0">
                <a:latin typeface="Georgia" panose="02040502050405020303"/>
                <a:cs typeface="Georgia" panose="02040502050405020303"/>
              </a:rPr>
              <a:t>i</a:t>
            </a:r>
            <a:r>
              <a:rPr sz="3350" spc="-330" dirty="0">
                <a:latin typeface="Georgia" panose="02040502050405020303"/>
                <a:cs typeface="Georgia" panose="02040502050405020303"/>
              </a:rPr>
              <a:t>s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t</a:t>
            </a:r>
            <a:r>
              <a:rPr sz="3350" cap="small" spc="-200" dirty="0">
                <a:latin typeface="Georgia" panose="02040502050405020303"/>
                <a:cs typeface="Georgia" panose="02040502050405020303"/>
              </a:rPr>
              <a:t>o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cap="small" spc="-204" dirty="0">
                <a:latin typeface="Georgia" panose="02040502050405020303"/>
                <a:cs typeface="Georgia" panose="02040502050405020303"/>
              </a:rPr>
              <a:t>o</a:t>
            </a:r>
            <a:r>
              <a:rPr sz="3350" spc="-135" dirty="0">
                <a:latin typeface="Georgia" panose="02040502050405020303"/>
                <a:cs typeface="Georgia" panose="02040502050405020303"/>
              </a:rPr>
              <a:t>p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-75" dirty="0">
                <a:latin typeface="Georgia" panose="02040502050405020303"/>
                <a:cs typeface="Georgia" panose="02040502050405020303"/>
              </a:rPr>
              <a:t>n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114" dirty="0">
                <a:latin typeface="Georgia" panose="02040502050405020303"/>
                <a:cs typeface="Georgia" panose="02040502050405020303"/>
              </a:rPr>
              <a:t>h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-245" dirty="0">
                <a:latin typeface="Georgia" panose="02040502050405020303"/>
                <a:cs typeface="Georgia" panose="02040502050405020303"/>
              </a:rPr>
              <a:t>a</a:t>
            </a:r>
            <a:r>
              <a:rPr sz="3350" spc="-110" dirty="0">
                <a:latin typeface="Georgia" panose="02040502050405020303"/>
                <a:cs typeface="Georgia" panose="02040502050405020303"/>
              </a:rPr>
              <a:t>l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t</a:t>
            </a:r>
            <a:r>
              <a:rPr sz="3350" spc="-114" dirty="0">
                <a:latin typeface="Georgia" panose="02040502050405020303"/>
                <a:cs typeface="Georgia" panose="02040502050405020303"/>
              </a:rPr>
              <a:t>h</a:t>
            </a:r>
            <a:r>
              <a:rPr sz="3350" dirty="0">
                <a:latin typeface="Georgia" panose="02040502050405020303"/>
                <a:cs typeface="Georgia" panose="02040502050405020303"/>
              </a:rPr>
              <a:t>c</a:t>
            </a:r>
            <a:r>
              <a:rPr sz="3350" spc="-245" dirty="0">
                <a:latin typeface="Georgia" panose="02040502050405020303"/>
                <a:cs typeface="Georgia" panose="02040502050405020303"/>
              </a:rPr>
              <a:t>a</a:t>
            </a:r>
            <a:r>
              <a:rPr sz="3350" spc="-155" dirty="0">
                <a:latin typeface="Georgia" panose="02040502050405020303"/>
                <a:cs typeface="Georgia" panose="02040502050405020303"/>
              </a:rPr>
              <a:t>r</a:t>
            </a:r>
            <a:r>
              <a:rPr sz="3350" spc="-75" dirty="0">
                <a:latin typeface="Georgia" panose="02040502050405020303"/>
                <a:cs typeface="Georgia" panose="02040502050405020303"/>
              </a:rPr>
              <a:t>e </a:t>
            </a:r>
            <a:r>
              <a:rPr sz="3350" spc="-70" dirty="0">
                <a:latin typeface="Georgia" panose="02040502050405020303"/>
                <a:cs typeface="Georgia" panose="02040502050405020303"/>
              </a:rPr>
              <a:t>f</a:t>
            </a:r>
            <a:r>
              <a:rPr sz="3350" spc="-245" dirty="0">
                <a:latin typeface="Georgia" panose="02040502050405020303"/>
                <a:cs typeface="Georgia" panose="02040502050405020303"/>
              </a:rPr>
              <a:t>a</a:t>
            </a:r>
            <a:r>
              <a:rPr sz="3350" dirty="0">
                <a:latin typeface="Georgia" panose="02040502050405020303"/>
                <a:cs typeface="Georgia" panose="02040502050405020303"/>
              </a:rPr>
              <a:t>c</a:t>
            </a:r>
            <a:r>
              <a:rPr sz="3350" spc="-40" dirty="0">
                <a:latin typeface="Georgia" panose="02040502050405020303"/>
                <a:cs typeface="Georgia" panose="02040502050405020303"/>
              </a:rPr>
              <a:t>i</a:t>
            </a:r>
            <a:r>
              <a:rPr sz="3350" spc="-110" dirty="0">
                <a:latin typeface="Georgia" panose="02040502050405020303"/>
                <a:cs typeface="Georgia" panose="02040502050405020303"/>
              </a:rPr>
              <a:t>l</a:t>
            </a:r>
            <a:r>
              <a:rPr sz="3350" spc="-40" dirty="0">
                <a:latin typeface="Georgia" panose="02040502050405020303"/>
                <a:cs typeface="Georgia" panose="02040502050405020303"/>
              </a:rPr>
              <a:t>i</a:t>
            </a:r>
            <a:r>
              <a:rPr sz="3350" spc="-100" dirty="0">
                <a:latin typeface="Georgia" panose="02040502050405020303"/>
                <a:cs typeface="Georgia" panose="02040502050405020303"/>
              </a:rPr>
              <a:t>t</a:t>
            </a:r>
            <a:r>
              <a:rPr sz="3350" spc="-40" dirty="0">
                <a:latin typeface="Georgia" panose="02040502050405020303"/>
                <a:cs typeface="Georgia" panose="02040502050405020303"/>
              </a:rPr>
              <a:t>i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-330" dirty="0">
                <a:latin typeface="Georgia" panose="02040502050405020303"/>
                <a:cs typeface="Georgia" panose="02040502050405020303"/>
              </a:rPr>
              <a:t>s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245" dirty="0">
                <a:latin typeface="Georgia" panose="02040502050405020303"/>
                <a:cs typeface="Georgia" panose="02040502050405020303"/>
              </a:rPr>
              <a:t>a</a:t>
            </a:r>
            <a:r>
              <a:rPr sz="3350" spc="-80" dirty="0">
                <a:latin typeface="Georgia" panose="02040502050405020303"/>
                <a:cs typeface="Georgia" panose="02040502050405020303"/>
              </a:rPr>
              <a:t>n</a:t>
            </a:r>
            <a:r>
              <a:rPr sz="3350" spc="-140" dirty="0">
                <a:latin typeface="Georgia" panose="02040502050405020303"/>
                <a:cs typeface="Georgia" panose="02040502050405020303"/>
              </a:rPr>
              <a:t>d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cap="small" spc="-204" dirty="0">
                <a:latin typeface="Georgia" panose="02040502050405020303"/>
                <a:cs typeface="Georgia" panose="02040502050405020303"/>
              </a:rPr>
              <a:t>o</a:t>
            </a:r>
            <a:r>
              <a:rPr sz="3350" spc="-70" dirty="0">
                <a:latin typeface="Georgia" panose="02040502050405020303"/>
                <a:cs typeface="Georgia" panose="02040502050405020303"/>
              </a:rPr>
              <a:t>ff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-150" dirty="0">
                <a:latin typeface="Georgia" panose="02040502050405020303"/>
                <a:cs typeface="Georgia" panose="02040502050405020303"/>
              </a:rPr>
              <a:t>r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70" dirty="0">
                <a:latin typeface="Georgia" panose="02040502050405020303"/>
                <a:cs typeface="Georgia" panose="02040502050405020303"/>
              </a:rPr>
              <a:t>f</a:t>
            </a:r>
            <a:r>
              <a:rPr sz="3350" spc="-40" dirty="0">
                <a:latin typeface="Georgia" panose="02040502050405020303"/>
                <a:cs typeface="Georgia" panose="02040502050405020303"/>
              </a:rPr>
              <a:t>i</a:t>
            </a:r>
            <a:r>
              <a:rPr sz="3350" spc="-80" dirty="0">
                <a:latin typeface="Georgia" panose="02040502050405020303"/>
                <a:cs typeface="Georgia" panose="02040502050405020303"/>
              </a:rPr>
              <a:t>n</a:t>
            </a:r>
            <a:r>
              <a:rPr sz="3350" spc="-245" dirty="0">
                <a:latin typeface="Georgia" panose="02040502050405020303"/>
                <a:cs typeface="Georgia" panose="02040502050405020303"/>
              </a:rPr>
              <a:t>a</a:t>
            </a:r>
            <a:r>
              <a:rPr sz="3350" spc="-80" dirty="0">
                <a:latin typeface="Georgia" panose="02040502050405020303"/>
                <a:cs typeface="Georgia" panose="02040502050405020303"/>
              </a:rPr>
              <a:t>n</a:t>
            </a:r>
            <a:r>
              <a:rPr sz="3350" dirty="0">
                <a:latin typeface="Georgia" panose="02040502050405020303"/>
                <a:cs typeface="Georgia" panose="02040502050405020303"/>
              </a:rPr>
              <a:t>c</a:t>
            </a:r>
            <a:r>
              <a:rPr sz="3350" spc="-40" dirty="0">
                <a:latin typeface="Georgia" panose="02040502050405020303"/>
                <a:cs typeface="Georgia" panose="02040502050405020303"/>
              </a:rPr>
              <a:t>i</a:t>
            </a:r>
            <a:r>
              <a:rPr sz="3350" spc="-80" dirty="0">
                <a:latin typeface="Georgia" panose="02040502050405020303"/>
                <a:cs typeface="Georgia" panose="02040502050405020303"/>
              </a:rPr>
              <a:t>n</a:t>
            </a:r>
            <a:r>
              <a:rPr sz="3350" spc="170" dirty="0">
                <a:latin typeface="Georgia" panose="02040502050405020303"/>
                <a:cs typeface="Georgia" panose="02040502050405020303"/>
              </a:rPr>
              <a:t>g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245" dirty="0">
                <a:latin typeface="Georgia" panose="02040502050405020303"/>
                <a:cs typeface="Georgia" panose="02040502050405020303"/>
              </a:rPr>
              <a:t>a</a:t>
            </a:r>
            <a:r>
              <a:rPr sz="3350" spc="-80" dirty="0">
                <a:latin typeface="Georgia" panose="02040502050405020303"/>
                <a:cs typeface="Georgia" panose="02040502050405020303"/>
              </a:rPr>
              <a:t>n</a:t>
            </a:r>
            <a:r>
              <a:rPr sz="3350" spc="-140" dirty="0">
                <a:latin typeface="Georgia" panose="02040502050405020303"/>
                <a:cs typeface="Georgia" panose="02040502050405020303"/>
              </a:rPr>
              <a:t>d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cap="small" spc="-204" dirty="0">
                <a:latin typeface="Georgia" panose="02040502050405020303"/>
                <a:cs typeface="Georgia" panose="02040502050405020303"/>
              </a:rPr>
              <a:t>o</a:t>
            </a:r>
            <a:r>
              <a:rPr sz="3350" spc="-100" dirty="0">
                <a:latin typeface="Georgia" panose="02040502050405020303"/>
                <a:cs typeface="Georgia" panose="02040502050405020303"/>
              </a:rPr>
              <a:t>t</a:t>
            </a:r>
            <a:r>
              <a:rPr sz="3350" spc="-114" dirty="0">
                <a:latin typeface="Georgia" panose="02040502050405020303"/>
                <a:cs typeface="Georgia" panose="02040502050405020303"/>
              </a:rPr>
              <a:t>h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-150" dirty="0">
                <a:latin typeface="Georgia" panose="02040502050405020303"/>
                <a:cs typeface="Georgia" panose="02040502050405020303"/>
              </a:rPr>
              <a:t>r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70" dirty="0">
                <a:latin typeface="Georgia" panose="02040502050405020303"/>
                <a:cs typeface="Georgia" panose="02040502050405020303"/>
              </a:rPr>
              <a:t>f</a:t>
            </a:r>
            <a:r>
              <a:rPr sz="3350" cap="small" spc="-204" dirty="0">
                <a:latin typeface="Georgia" panose="02040502050405020303"/>
                <a:cs typeface="Georgia" panose="02040502050405020303"/>
              </a:rPr>
              <a:t>o</a:t>
            </a:r>
            <a:r>
              <a:rPr sz="3350" spc="-155" dirty="0">
                <a:latin typeface="Georgia" panose="02040502050405020303"/>
                <a:cs typeface="Georgia" panose="02040502050405020303"/>
              </a:rPr>
              <a:t>r</a:t>
            </a:r>
            <a:r>
              <a:rPr sz="3350" spc="-125" dirty="0">
                <a:latin typeface="Georgia" panose="02040502050405020303"/>
                <a:cs typeface="Georgia" panose="02040502050405020303"/>
              </a:rPr>
              <a:t>m</a:t>
            </a:r>
            <a:r>
              <a:rPr sz="3350" spc="-330" dirty="0">
                <a:latin typeface="Georgia" panose="02040502050405020303"/>
                <a:cs typeface="Georgia" panose="02040502050405020303"/>
              </a:rPr>
              <a:t>s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cap="small" spc="-204" dirty="0">
                <a:latin typeface="Georgia" panose="02040502050405020303"/>
                <a:cs typeface="Georgia" panose="02040502050405020303"/>
              </a:rPr>
              <a:t>o</a:t>
            </a:r>
            <a:r>
              <a:rPr sz="3350" spc="-60" dirty="0">
                <a:latin typeface="Georgia" panose="02040502050405020303"/>
                <a:cs typeface="Georgia" panose="02040502050405020303"/>
              </a:rPr>
              <a:t>f </a:t>
            </a:r>
            <a:r>
              <a:rPr sz="3350" spc="-335" dirty="0">
                <a:latin typeface="Georgia" panose="02040502050405020303"/>
                <a:cs typeface="Georgia" panose="02040502050405020303"/>
              </a:rPr>
              <a:t>s</a:t>
            </a:r>
            <a:r>
              <a:rPr sz="3350" spc="-95" dirty="0">
                <a:latin typeface="Georgia" panose="02040502050405020303"/>
                <a:cs typeface="Georgia" panose="02040502050405020303"/>
              </a:rPr>
              <a:t>u</a:t>
            </a:r>
            <a:r>
              <a:rPr sz="3350" spc="-135" dirty="0">
                <a:latin typeface="Georgia" panose="02040502050405020303"/>
                <a:cs typeface="Georgia" panose="02040502050405020303"/>
              </a:rPr>
              <a:t>pp</a:t>
            </a:r>
            <a:r>
              <a:rPr sz="3350" cap="small" spc="-204" dirty="0">
                <a:latin typeface="Georgia" panose="02040502050405020303"/>
                <a:cs typeface="Georgia" panose="02040502050405020303"/>
              </a:rPr>
              <a:t>o</a:t>
            </a:r>
            <a:r>
              <a:rPr sz="3350" spc="-155" dirty="0">
                <a:latin typeface="Georgia" panose="02040502050405020303"/>
                <a:cs typeface="Georgia" panose="02040502050405020303"/>
              </a:rPr>
              <a:t>r</a:t>
            </a:r>
            <a:r>
              <a:rPr sz="3350" spc="-100" dirty="0">
                <a:latin typeface="Georgia" panose="02040502050405020303"/>
                <a:cs typeface="Georgia" panose="02040502050405020303"/>
              </a:rPr>
              <a:t>t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40" dirty="0">
                <a:latin typeface="Georgia" panose="02040502050405020303"/>
                <a:cs typeface="Georgia" panose="02040502050405020303"/>
              </a:rPr>
              <a:t>i</a:t>
            </a:r>
            <a:r>
              <a:rPr sz="3350" spc="-75" dirty="0">
                <a:latin typeface="Georgia" panose="02040502050405020303"/>
                <a:cs typeface="Georgia" panose="02040502050405020303"/>
              </a:rPr>
              <a:t>n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dirty="0">
                <a:latin typeface="Georgia" panose="02040502050405020303"/>
                <a:cs typeface="Georgia" panose="02040502050405020303"/>
              </a:rPr>
              <a:t>o</a:t>
            </a:r>
            <a:r>
              <a:rPr sz="3350" spc="-155" dirty="0">
                <a:latin typeface="Georgia" panose="02040502050405020303"/>
                <a:cs typeface="Georgia" panose="02040502050405020303"/>
              </a:rPr>
              <a:t>r</a:t>
            </a:r>
            <a:r>
              <a:rPr sz="3350" spc="-145" dirty="0">
                <a:latin typeface="Georgia" panose="02040502050405020303"/>
                <a:cs typeface="Georgia" panose="02040502050405020303"/>
              </a:rPr>
              <a:t>d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-150" dirty="0">
                <a:latin typeface="Georgia" panose="02040502050405020303"/>
                <a:cs typeface="Georgia" panose="02040502050405020303"/>
              </a:rPr>
              <a:t>r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100" dirty="0">
                <a:latin typeface="Georgia" panose="02040502050405020303"/>
                <a:cs typeface="Georgia" panose="02040502050405020303"/>
              </a:rPr>
              <a:t>t</a:t>
            </a:r>
            <a:r>
              <a:rPr sz="3350" cap="small" spc="-200" dirty="0">
                <a:latin typeface="Georgia" panose="02040502050405020303"/>
                <a:cs typeface="Georgia" panose="02040502050405020303"/>
              </a:rPr>
              <a:t>o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cap="small" spc="-204" dirty="0">
                <a:latin typeface="Georgia" panose="02040502050405020303"/>
                <a:cs typeface="Georgia" panose="02040502050405020303"/>
              </a:rPr>
              <a:t>o</a:t>
            </a:r>
            <a:r>
              <a:rPr sz="3350" spc="-70" dirty="0">
                <a:latin typeface="Georgia" panose="02040502050405020303"/>
                <a:cs typeface="Georgia" panose="02040502050405020303"/>
              </a:rPr>
              <a:t>ff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-150" dirty="0">
                <a:latin typeface="Georgia" panose="02040502050405020303"/>
                <a:cs typeface="Georgia" panose="02040502050405020303"/>
              </a:rPr>
              <a:t>r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245" dirty="0">
                <a:latin typeface="Georgia" panose="02040502050405020303"/>
                <a:cs typeface="Georgia" panose="02040502050405020303"/>
              </a:rPr>
              <a:t>a</a:t>
            </a:r>
            <a:r>
              <a:rPr sz="3350" spc="-335" dirty="0">
                <a:latin typeface="Georgia" panose="02040502050405020303"/>
                <a:cs typeface="Georgia" panose="02040502050405020303"/>
              </a:rPr>
              <a:t>ss</a:t>
            </a:r>
            <a:r>
              <a:rPr sz="3350" spc="-40" dirty="0">
                <a:latin typeface="Georgia" panose="02040502050405020303"/>
                <a:cs typeface="Georgia" panose="02040502050405020303"/>
              </a:rPr>
              <a:t>i</a:t>
            </a:r>
            <a:r>
              <a:rPr sz="3350" spc="-335" dirty="0">
                <a:latin typeface="Georgia" panose="02040502050405020303"/>
                <a:cs typeface="Georgia" panose="02040502050405020303"/>
              </a:rPr>
              <a:t>s</a:t>
            </a:r>
            <a:r>
              <a:rPr sz="3350" spc="-100" dirty="0">
                <a:latin typeface="Georgia" panose="02040502050405020303"/>
                <a:cs typeface="Georgia" panose="02040502050405020303"/>
              </a:rPr>
              <a:t>t</a:t>
            </a:r>
            <a:r>
              <a:rPr sz="3350" spc="-245" dirty="0">
                <a:latin typeface="Georgia" panose="02040502050405020303"/>
                <a:cs typeface="Georgia" panose="02040502050405020303"/>
              </a:rPr>
              <a:t>a</a:t>
            </a:r>
            <a:r>
              <a:rPr sz="3350" spc="-80" dirty="0">
                <a:latin typeface="Georgia" panose="02040502050405020303"/>
                <a:cs typeface="Georgia" panose="02040502050405020303"/>
              </a:rPr>
              <a:t>n</a:t>
            </a:r>
            <a:r>
              <a:rPr sz="3350" dirty="0">
                <a:latin typeface="Georgia" panose="02040502050405020303"/>
                <a:cs typeface="Georgia" panose="02040502050405020303"/>
              </a:rPr>
              <a:t>c</a:t>
            </a:r>
            <a:r>
              <a:rPr sz="3350" spc="-100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125" dirty="0">
                <a:latin typeface="Georgia" panose="02040502050405020303"/>
                <a:cs typeface="Georgia" panose="02040502050405020303"/>
              </a:rPr>
              <a:t>m</a:t>
            </a:r>
            <a:r>
              <a:rPr sz="3350" cap="small" spc="-204" dirty="0">
                <a:latin typeface="Georgia" panose="02040502050405020303"/>
                <a:cs typeface="Georgia" panose="02040502050405020303"/>
              </a:rPr>
              <a:t>o</a:t>
            </a:r>
            <a:r>
              <a:rPr sz="3350" spc="-155" dirty="0">
                <a:latin typeface="Georgia" panose="02040502050405020303"/>
                <a:cs typeface="Georgia" panose="02040502050405020303"/>
              </a:rPr>
              <a:t>r</a:t>
            </a:r>
            <a:r>
              <a:rPr sz="3350" spc="-100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-70" dirty="0">
                <a:latin typeface="Georgia" panose="02040502050405020303"/>
                <a:cs typeface="Georgia" panose="02040502050405020303"/>
              </a:rPr>
              <a:t>ff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dirty="0">
                <a:latin typeface="Georgia" panose="02040502050405020303"/>
                <a:cs typeface="Georgia" panose="02040502050405020303"/>
              </a:rPr>
              <a:t>c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t</a:t>
            </a:r>
            <a:r>
              <a:rPr sz="3350" spc="-40" dirty="0">
                <a:latin typeface="Georgia" panose="02040502050405020303"/>
                <a:cs typeface="Georgia" panose="02040502050405020303"/>
              </a:rPr>
              <a:t>i</a:t>
            </a:r>
            <a:r>
              <a:rPr sz="3350" spc="25" dirty="0">
                <a:latin typeface="Georgia" panose="02040502050405020303"/>
                <a:cs typeface="Georgia" panose="02040502050405020303"/>
              </a:rPr>
              <a:t>v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-110" dirty="0">
                <a:latin typeface="Georgia" panose="02040502050405020303"/>
                <a:cs typeface="Georgia" panose="02040502050405020303"/>
              </a:rPr>
              <a:t>l</a:t>
            </a:r>
            <a:r>
              <a:rPr sz="3350" spc="114" dirty="0">
                <a:latin typeface="Georgia" panose="02040502050405020303"/>
                <a:cs typeface="Georgia" panose="02040502050405020303"/>
              </a:rPr>
              <a:t>y</a:t>
            </a:r>
            <a:r>
              <a:rPr sz="3350" spc="-55" dirty="0">
                <a:latin typeface="Georgia" panose="02040502050405020303"/>
                <a:cs typeface="Georgia" panose="02040502050405020303"/>
              </a:rPr>
              <a:t>.</a:t>
            </a:r>
            <a:endParaRPr sz="3350">
              <a:latin typeface="Georgia" panose="02040502050405020303"/>
              <a:cs typeface="Georgia" panose="02040502050405020303"/>
            </a:endParaRPr>
          </a:p>
          <a:p>
            <a:pPr marL="12700" marR="40005">
              <a:lnSpc>
                <a:spcPct val="115000"/>
              </a:lnSpc>
            </a:pPr>
            <a:r>
              <a:rPr sz="3350" spc="380" dirty="0">
                <a:latin typeface="Georgia" panose="02040502050405020303"/>
                <a:cs typeface="Georgia" panose="02040502050405020303"/>
              </a:rPr>
              <a:t>T</a:t>
            </a:r>
            <a:r>
              <a:rPr sz="3350" spc="-114" dirty="0">
                <a:latin typeface="Georgia" panose="02040502050405020303"/>
                <a:cs typeface="Georgia" panose="02040502050405020303"/>
              </a:rPr>
              <a:t>h</a:t>
            </a:r>
            <a:r>
              <a:rPr sz="3350" spc="-100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210" dirty="0">
                <a:latin typeface="Georgia" panose="02040502050405020303"/>
                <a:cs typeface="Georgia" panose="02040502050405020303"/>
              </a:rPr>
              <a:t>w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-85" dirty="0">
                <a:latin typeface="Georgia" panose="02040502050405020303"/>
                <a:cs typeface="Georgia" panose="02040502050405020303"/>
              </a:rPr>
              <a:t>b</a:t>
            </a:r>
            <a:r>
              <a:rPr sz="3350" spc="-335" dirty="0">
                <a:latin typeface="Georgia" panose="02040502050405020303"/>
                <a:cs typeface="Georgia" panose="02040502050405020303"/>
              </a:rPr>
              <a:t>s</a:t>
            </a:r>
            <a:r>
              <a:rPr sz="3350" spc="-40" dirty="0">
                <a:latin typeface="Georgia" panose="02040502050405020303"/>
                <a:cs typeface="Georgia" panose="02040502050405020303"/>
              </a:rPr>
              <a:t>i</a:t>
            </a:r>
            <a:r>
              <a:rPr sz="3350" spc="-100" dirty="0">
                <a:latin typeface="Georgia" panose="02040502050405020303"/>
                <a:cs typeface="Georgia" panose="02040502050405020303"/>
              </a:rPr>
              <a:t>t</a:t>
            </a:r>
            <a:r>
              <a:rPr sz="3350" spc="-100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dirty="0">
                <a:latin typeface="Georgia" panose="02040502050405020303"/>
                <a:cs typeface="Georgia" panose="02040502050405020303"/>
              </a:rPr>
              <a:t>o</a:t>
            </a:r>
            <a:r>
              <a:rPr sz="3350" spc="-70" dirty="0">
                <a:latin typeface="Georgia" panose="02040502050405020303"/>
                <a:cs typeface="Georgia" panose="02040502050405020303"/>
              </a:rPr>
              <a:t>ff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-155" dirty="0">
                <a:latin typeface="Georgia" panose="02040502050405020303"/>
                <a:cs typeface="Georgia" panose="02040502050405020303"/>
              </a:rPr>
              <a:t>r</a:t>
            </a:r>
            <a:r>
              <a:rPr sz="3350" spc="-330" dirty="0">
                <a:latin typeface="Georgia" panose="02040502050405020303"/>
                <a:cs typeface="Georgia" panose="02040502050405020303"/>
              </a:rPr>
              <a:t>s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240" dirty="0">
                <a:latin typeface="Georgia" panose="02040502050405020303"/>
                <a:cs typeface="Georgia" panose="02040502050405020303"/>
              </a:rPr>
              <a:t>a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100" dirty="0">
                <a:latin typeface="Georgia" panose="02040502050405020303"/>
                <a:cs typeface="Georgia" panose="02040502050405020303"/>
              </a:rPr>
              <a:t>t</a:t>
            </a:r>
            <a:r>
              <a:rPr sz="3350" spc="-114" dirty="0">
                <a:latin typeface="Georgia" panose="02040502050405020303"/>
                <a:cs typeface="Georgia" panose="02040502050405020303"/>
              </a:rPr>
              <a:t>h</a:t>
            </a:r>
            <a:r>
              <a:rPr sz="3350" cap="small" spc="-204" dirty="0">
                <a:latin typeface="Georgia" panose="02040502050405020303"/>
                <a:cs typeface="Georgia" panose="02040502050405020303"/>
              </a:rPr>
              <a:t>o</a:t>
            </a:r>
            <a:r>
              <a:rPr sz="3350" spc="-155" dirty="0">
                <a:latin typeface="Georgia" panose="02040502050405020303"/>
                <a:cs typeface="Georgia" panose="02040502050405020303"/>
              </a:rPr>
              <a:t>r</a:t>
            </a:r>
            <a:r>
              <a:rPr sz="3350" cap="small" spc="-204" dirty="0">
                <a:latin typeface="Georgia" panose="02040502050405020303"/>
                <a:cs typeface="Georgia" panose="02040502050405020303"/>
              </a:rPr>
              <a:t>o</a:t>
            </a:r>
            <a:r>
              <a:rPr sz="3350" spc="-95" dirty="0">
                <a:latin typeface="Georgia" panose="02040502050405020303"/>
                <a:cs typeface="Georgia" panose="02040502050405020303"/>
              </a:rPr>
              <a:t>u</a:t>
            </a:r>
            <a:r>
              <a:rPr sz="3350" spc="165" dirty="0">
                <a:latin typeface="Georgia" panose="02040502050405020303"/>
                <a:cs typeface="Georgia" panose="02040502050405020303"/>
              </a:rPr>
              <a:t>g</a:t>
            </a:r>
            <a:r>
              <a:rPr sz="3350" spc="-110" dirty="0">
                <a:latin typeface="Georgia" panose="02040502050405020303"/>
                <a:cs typeface="Georgia" panose="02040502050405020303"/>
              </a:rPr>
              <a:t>h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145" dirty="0">
                <a:latin typeface="Georgia" panose="02040502050405020303"/>
                <a:cs typeface="Georgia" panose="02040502050405020303"/>
              </a:rPr>
              <a:t>d</a:t>
            </a:r>
            <a:r>
              <a:rPr sz="3350" spc="-40" dirty="0">
                <a:latin typeface="Georgia" panose="02040502050405020303"/>
                <a:cs typeface="Georgia" panose="02040502050405020303"/>
              </a:rPr>
              <a:t>i</a:t>
            </a:r>
            <a:r>
              <a:rPr sz="3350" spc="-155" dirty="0">
                <a:latin typeface="Georgia" panose="02040502050405020303"/>
                <a:cs typeface="Georgia" panose="02040502050405020303"/>
              </a:rPr>
              <a:t>r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dirty="0">
                <a:latin typeface="Georgia" panose="02040502050405020303"/>
                <a:cs typeface="Georgia" panose="02040502050405020303"/>
              </a:rPr>
              <a:t>c</a:t>
            </a:r>
            <a:r>
              <a:rPr sz="3350" spc="-100" dirty="0">
                <a:latin typeface="Georgia" panose="02040502050405020303"/>
                <a:cs typeface="Georgia" panose="02040502050405020303"/>
              </a:rPr>
              <a:t>t</a:t>
            </a:r>
            <a:r>
              <a:rPr sz="3350" cap="small" spc="-204" dirty="0">
                <a:latin typeface="Georgia" panose="02040502050405020303"/>
                <a:cs typeface="Georgia" panose="02040502050405020303"/>
              </a:rPr>
              <a:t>o</a:t>
            </a:r>
            <a:r>
              <a:rPr sz="3350" spc="-155" dirty="0">
                <a:latin typeface="Georgia" panose="02040502050405020303"/>
                <a:cs typeface="Georgia" panose="02040502050405020303"/>
              </a:rPr>
              <a:t>r</a:t>
            </a:r>
            <a:r>
              <a:rPr sz="3350" spc="120" dirty="0">
                <a:latin typeface="Georgia" panose="02040502050405020303"/>
                <a:cs typeface="Georgia" panose="02040502050405020303"/>
              </a:rPr>
              <a:t>y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cap="small" spc="-204" dirty="0">
                <a:latin typeface="Georgia" panose="02040502050405020303"/>
                <a:cs typeface="Georgia" panose="02040502050405020303"/>
              </a:rPr>
              <a:t>o</a:t>
            </a:r>
            <a:r>
              <a:rPr sz="3350" spc="-70" dirty="0">
                <a:latin typeface="Georgia" panose="02040502050405020303"/>
                <a:cs typeface="Georgia" panose="02040502050405020303"/>
              </a:rPr>
              <a:t>f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145" dirty="0">
                <a:latin typeface="Georgia" panose="02040502050405020303"/>
                <a:cs typeface="Georgia" panose="02040502050405020303"/>
              </a:rPr>
              <a:t>d</a:t>
            </a:r>
            <a:r>
              <a:rPr sz="3350" cap="small" spc="-204" dirty="0">
                <a:latin typeface="Georgia" panose="02040502050405020303"/>
                <a:cs typeface="Georgia" panose="02040502050405020303"/>
              </a:rPr>
              <a:t>o</a:t>
            </a:r>
            <a:r>
              <a:rPr sz="3350" dirty="0">
                <a:latin typeface="Georgia" panose="02040502050405020303"/>
                <a:cs typeface="Georgia" panose="02040502050405020303"/>
              </a:rPr>
              <a:t>c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t</a:t>
            </a:r>
            <a:r>
              <a:rPr sz="3350" cap="small" spc="-204" dirty="0">
                <a:latin typeface="Georgia" panose="02040502050405020303"/>
                <a:cs typeface="Georgia" panose="02040502050405020303"/>
              </a:rPr>
              <a:t>o</a:t>
            </a:r>
            <a:r>
              <a:rPr sz="3350" spc="-155" dirty="0">
                <a:latin typeface="Georgia" panose="02040502050405020303"/>
                <a:cs typeface="Georgia" panose="02040502050405020303"/>
              </a:rPr>
              <a:t>r</a:t>
            </a:r>
            <a:r>
              <a:rPr sz="3350" spc="-254" dirty="0">
                <a:latin typeface="Georgia" panose="02040502050405020303"/>
                <a:cs typeface="Georgia" panose="02040502050405020303"/>
              </a:rPr>
              <a:t>s </a:t>
            </a:r>
            <a:r>
              <a:rPr sz="3350" spc="-245" dirty="0">
                <a:latin typeface="Georgia" panose="02040502050405020303"/>
                <a:cs typeface="Georgia" panose="02040502050405020303"/>
              </a:rPr>
              <a:t>a</a:t>
            </a:r>
            <a:r>
              <a:rPr sz="3350" spc="-80" dirty="0">
                <a:latin typeface="Georgia" panose="02040502050405020303"/>
                <a:cs typeface="Georgia" panose="02040502050405020303"/>
              </a:rPr>
              <a:t>n</a:t>
            </a:r>
            <a:r>
              <a:rPr sz="3350" spc="-140" dirty="0">
                <a:latin typeface="Georgia" panose="02040502050405020303"/>
                <a:cs typeface="Georgia" panose="02040502050405020303"/>
              </a:rPr>
              <a:t>d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cap="small" spc="-204" dirty="0">
                <a:latin typeface="Georgia" panose="02040502050405020303"/>
                <a:cs typeface="Georgia" panose="02040502050405020303"/>
              </a:rPr>
              <a:t>o</a:t>
            </a:r>
            <a:r>
              <a:rPr sz="3350" spc="-80" dirty="0">
                <a:latin typeface="Georgia" panose="02040502050405020303"/>
                <a:cs typeface="Georgia" panose="02040502050405020303"/>
              </a:rPr>
              <a:t>n</a:t>
            </a:r>
            <a:r>
              <a:rPr sz="3350" spc="-110" dirty="0">
                <a:latin typeface="Georgia" panose="02040502050405020303"/>
                <a:cs typeface="Georgia" panose="02040502050405020303"/>
              </a:rPr>
              <a:t>l</a:t>
            </a:r>
            <a:r>
              <a:rPr sz="3350" spc="120" dirty="0">
                <a:latin typeface="Georgia" panose="02040502050405020303"/>
                <a:cs typeface="Georgia" panose="02040502050405020303"/>
              </a:rPr>
              <a:t>y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155" dirty="0">
                <a:latin typeface="Georgia" panose="02040502050405020303"/>
                <a:cs typeface="Georgia" panose="02040502050405020303"/>
              </a:rPr>
              <a:t>r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-90" dirty="0">
                <a:latin typeface="Georgia" panose="02040502050405020303"/>
                <a:cs typeface="Georgia" panose="02040502050405020303"/>
              </a:rPr>
              <a:t>q</a:t>
            </a:r>
            <a:r>
              <a:rPr sz="3350" spc="-95" dirty="0">
                <a:latin typeface="Georgia" panose="02040502050405020303"/>
                <a:cs typeface="Georgia" panose="02040502050405020303"/>
              </a:rPr>
              <a:t>u</a:t>
            </a:r>
            <a:r>
              <a:rPr sz="3350" spc="-40" dirty="0">
                <a:latin typeface="Georgia" panose="02040502050405020303"/>
                <a:cs typeface="Georgia" panose="02040502050405020303"/>
              </a:rPr>
              <a:t>i</a:t>
            </a:r>
            <a:r>
              <a:rPr sz="3350" spc="-155" dirty="0">
                <a:latin typeface="Georgia" panose="02040502050405020303"/>
                <a:cs typeface="Georgia" panose="02040502050405020303"/>
              </a:rPr>
              <a:t>r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-330" dirty="0">
                <a:latin typeface="Georgia" panose="02040502050405020303"/>
                <a:cs typeface="Georgia" panose="02040502050405020303"/>
              </a:rPr>
              <a:t>s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cap="small" spc="-204" dirty="0">
                <a:latin typeface="Georgia" panose="02040502050405020303"/>
                <a:cs typeface="Georgia" panose="02040502050405020303"/>
              </a:rPr>
              <a:t>o</a:t>
            </a:r>
            <a:r>
              <a:rPr sz="3350" spc="-80" dirty="0">
                <a:latin typeface="Georgia" panose="02040502050405020303"/>
                <a:cs typeface="Georgia" panose="02040502050405020303"/>
              </a:rPr>
              <a:t>n</a:t>
            </a:r>
            <a:r>
              <a:rPr sz="3350" spc="-100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335" dirty="0">
                <a:latin typeface="Georgia" panose="02040502050405020303"/>
                <a:cs typeface="Georgia" panose="02040502050405020303"/>
              </a:rPr>
              <a:t>s</a:t>
            </a:r>
            <a:r>
              <a:rPr sz="3350" spc="-40" dirty="0">
                <a:latin typeface="Georgia" panose="02040502050405020303"/>
                <a:cs typeface="Georgia" panose="02040502050405020303"/>
              </a:rPr>
              <a:t>i</a:t>
            </a:r>
            <a:r>
              <a:rPr sz="3350" spc="165" dirty="0">
                <a:latin typeface="Georgia" panose="02040502050405020303"/>
                <a:cs typeface="Georgia" panose="02040502050405020303"/>
              </a:rPr>
              <a:t>g</a:t>
            </a:r>
            <a:r>
              <a:rPr sz="3350" spc="-80" dirty="0">
                <a:latin typeface="Georgia" panose="02040502050405020303"/>
                <a:cs typeface="Georgia" panose="02040502050405020303"/>
              </a:rPr>
              <a:t>n</a:t>
            </a:r>
            <a:r>
              <a:rPr sz="3350" spc="-95" dirty="0">
                <a:latin typeface="Georgia" panose="02040502050405020303"/>
                <a:cs typeface="Georgia" panose="02040502050405020303"/>
              </a:rPr>
              <a:t>u</a:t>
            </a:r>
            <a:r>
              <a:rPr sz="3350" spc="-135" dirty="0">
                <a:latin typeface="Georgia" panose="02040502050405020303"/>
                <a:cs typeface="Georgia" panose="02040502050405020303"/>
              </a:rPr>
              <a:t>p</a:t>
            </a:r>
            <a:r>
              <a:rPr sz="3350" spc="-55" dirty="0">
                <a:latin typeface="Georgia" panose="02040502050405020303"/>
                <a:cs typeface="Georgia" panose="02040502050405020303"/>
              </a:rPr>
              <a:t>.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215" dirty="0">
                <a:latin typeface="Georgia" panose="02040502050405020303"/>
                <a:cs typeface="Georgia" panose="02040502050405020303"/>
              </a:rPr>
              <a:t>G</a:t>
            </a:r>
            <a:r>
              <a:rPr sz="3350" cap="small" spc="-204" dirty="0">
                <a:latin typeface="Georgia" panose="02040502050405020303"/>
                <a:cs typeface="Georgia" panose="02040502050405020303"/>
              </a:rPr>
              <a:t>o</a:t>
            </a:r>
            <a:r>
              <a:rPr sz="3350" spc="25" dirty="0">
                <a:latin typeface="Georgia" panose="02040502050405020303"/>
                <a:cs typeface="Georgia" panose="02040502050405020303"/>
              </a:rPr>
              <a:t>v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-155" dirty="0">
                <a:latin typeface="Georgia" panose="02040502050405020303"/>
                <a:cs typeface="Georgia" panose="02040502050405020303"/>
              </a:rPr>
              <a:t>r</a:t>
            </a:r>
            <a:r>
              <a:rPr sz="3350" spc="-80" dirty="0">
                <a:latin typeface="Georgia" panose="02040502050405020303"/>
                <a:cs typeface="Georgia" panose="02040502050405020303"/>
              </a:rPr>
              <a:t>n</a:t>
            </a:r>
            <a:r>
              <a:rPr sz="3350" spc="-125" dirty="0">
                <a:latin typeface="Georgia" panose="02040502050405020303"/>
                <a:cs typeface="Georgia" panose="02040502050405020303"/>
              </a:rPr>
              <a:t>m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-80" dirty="0">
                <a:latin typeface="Georgia" panose="02040502050405020303"/>
                <a:cs typeface="Georgia" panose="02040502050405020303"/>
              </a:rPr>
              <a:t>n</a:t>
            </a:r>
            <a:r>
              <a:rPr sz="3350" spc="-100" dirty="0">
                <a:latin typeface="Georgia" panose="02040502050405020303"/>
                <a:cs typeface="Georgia" panose="02040502050405020303"/>
              </a:rPr>
              <a:t>t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70" dirty="0">
                <a:latin typeface="Georgia" panose="02040502050405020303"/>
                <a:cs typeface="Georgia" panose="02040502050405020303"/>
              </a:rPr>
              <a:t>f</a:t>
            </a:r>
            <a:r>
              <a:rPr sz="3350" spc="-95" dirty="0">
                <a:latin typeface="Georgia" panose="02040502050405020303"/>
                <a:cs typeface="Georgia" panose="02040502050405020303"/>
              </a:rPr>
              <a:t>u</a:t>
            </a:r>
            <a:r>
              <a:rPr sz="3350" spc="-80" dirty="0">
                <a:latin typeface="Georgia" panose="02040502050405020303"/>
                <a:cs typeface="Georgia" panose="02040502050405020303"/>
              </a:rPr>
              <a:t>n</a:t>
            </a:r>
            <a:r>
              <a:rPr sz="3350" spc="-145" dirty="0">
                <a:latin typeface="Georgia" panose="02040502050405020303"/>
                <a:cs typeface="Georgia" panose="02040502050405020303"/>
              </a:rPr>
              <a:t>d</a:t>
            </a:r>
            <a:r>
              <a:rPr sz="3350" spc="-40" dirty="0">
                <a:latin typeface="Georgia" panose="02040502050405020303"/>
                <a:cs typeface="Georgia" panose="02040502050405020303"/>
              </a:rPr>
              <a:t>i</a:t>
            </a:r>
            <a:r>
              <a:rPr sz="3350" spc="-80" dirty="0">
                <a:latin typeface="Georgia" panose="02040502050405020303"/>
                <a:cs typeface="Georgia" panose="02040502050405020303"/>
              </a:rPr>
              <a:t>n</a:t>
            </a:r>
            <a:r>
              <a:rPr sz="3350" spc="125" dirty="0">
                <a:latin typeface="Georgia" panose="02040502050405020303"/>
                <a:cs typeface="Georgia" panose="02040502050405020303"/>
              </a:rPr>
              <a:t>g </a:t>
            </a:r>
            <a:r>
              <a:rPr sz="3350" spc="210" dirty="0">
                <a:latin typeface="Georgia" panose="02040502050405020303"/>
                <a:cs typeface="Georgia" panose="02040502050405020303"/>
              </a:rPr>
              <a:t>w</a:t>
            </a:r>
            <a:r>
              <a:rPr sz="3350" spc="-40" dirty="0">
                <a:latin typeface="Georgia" panose="02040502050405020303"/>
                <a:cs typeface="Georgia" panose="02040502050405020303"/>
              </a:rPr>
              <a:t>i</a:t>
            </a:r>
            <a:r>
              <a:rPr sz="3350" spc="-110" dirty="0">
                <a:latin typeface="Georgia" panose="02040502050405020303"/>
                <a:cs typeface="Georgia" panose="02040502050405020303"/>
              </a:rPr>
              <a:t>ll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-80" dirty="0">
                <a:latin typeface="Georgia" panose="02040502050405020303"/>
                <a:cs typeface="Georgia" panose="02040502050405020303"/>
              </a:rPr>
              <a:t>n</a:t>
            </a:r>
            <a:r>
              <a:rPr sz="3350" spc="-245" dirty="0">
                <a:latin typeface="Georgia" panose="02040502050405020303"/>
                <a:cs typeface="Georgia" panose="02040502050405020303"/>
              </a:rPr>
              <a:t>a</a:t>
            </a:r>
            <a:r>
              <a:rPr sz="3350" spc="-85" dirty="0">
                <a:latin typeface="Georgia" panose="02040502050405020303"/>
                <a:cs typeface="Georgia" panose="02040502050405020303"/>
              </a:rPr>
              <a:t>b</a:t>
            </a:r>
            <a:r>
              <a:rPr sz="3350" spc="-110" dirty="0">
                <a:latin typeface="Georgia" panose="02040502050405020303"/>
                <a:cs typeface="Georgia" panose="02040502050405020303"/>
              </a:rPr>
              <a:t>l</a:t>
            </a:r>
            <a:r>
              <a:rPr sz="3350" spc="-100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100" dirty="0">
                <a:latin typeface="Georgia" panose="02040502050405020303"/>
                <a:cs typeface="Georgia" panose="02040502050405020303"/>
              </a:rPr>
              <a:t>t</a:t>
            </a:r>
            <a:r>
              <a:rPr sz="3350" spc="-114" dirty="0">
                <a:latin typeface="Georgia" panose="02040502050405020303"/>
                <a:cs typeface="Georgia" panose="02040502050405020303"/>
              </a:rPr>
              <a:t>h</a:t>
            </a:r>
            <a:r>
              <a:rPr sz="3350" spc="-100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135" dirty="0">
                <a:latin typeface="Georgia" panose="02040502050405020303"/>
                <a:cs typeface="Georgia" panose="02040502050405020303"/>
              </a:rPr>
              <a:t>p</a:t>
            </a:r>
            <a:r>
              <a:rPr sz="3350" spc="-155" dirty="0">
                <a:latin typeface="Georgia" panose="02040502050405020303"/>
                <a:cs typeface="Georgia" panose="02040502050405020303"/>
              </a:rPr>
              <a:t>r</a:t>
            </a:r>
            <a:r>
              <a:rPr sz="3350" cap="small" spc="-204" dirty="0">
                <a:latin typeface="Georgia" panose="02040502050405020303"/>
                <a:cs typeface="Georgia" panose="02040502050405020303"/>
              </a:rPr>
              <a:t>o</a:t>
            </a:r>
            <a:r>
              <a:rPr sz="3350" spc="-35" dirty="0">
                <a:latin typeface="Georgia" panose="02040502050405020303"/>
                <a:cs typeface="Georgia" panose="02040502050405020303"/>
              </a:rPr>
              <a:t>j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dirty="0">
                <a:latin typeface="Georgia" panose="02040502050405020303"/>
                <a:cs typeface="Georgia" panose="02040502050405020303"/>
              </a:rPr>
              <a:t>c</a:t>
            </a:r>
            <a:r>
              <a:rPr sz="3350" spc="-100" dirty="0">
                <a:latin typeface="Georgia" panose="02040502050405020303"/>
                <a:cs typeface="Georgia" panose="02040502050405020303"/>
              </a:rPr>
              <a:t>t</a:t>
            </a:r>
            <a:r>
              <a:rPr sz="3350" spc="35" dirty="0">
                <a:latin typeface="Georgia" panose="02040502050405020303"/>
                <a:cs typeface="Georgia" panose="02040502050405020303"/>
              </a:rPr>
              <a:t>'</a:t>
            </a:r>
            <a:r>
              <a:rPr sz="3350" spc="-330" dirty="0">
                <a:latin typeface="Georgia" panose="02040502050405020303"/>
                <a:cs typeface="Georgia" panose="02040502050405020303"/>
              </a:rPr>
              <a:t>s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-35" dirty="0">
                <a:latin typeface="Georgia" panose="02040502050405020303"/>
                <a:cs typeface="Georgia" panose="02040502050405020303"/>
              </a:rPr>
              <a:t>x</a:t>
            </a:r>
            <a:r>
              <a:rPr sz="3350" spc="-135" dirty="0">
                <a:latin typeface="Georgia" panose="02040502050405020303"/>
                <a:cs typeface="Georgia" panose="02040502050405020303"/>
              </a:rPr>
              <a:t>p</a:t>
            </a:r>
            <a:r>
              <a:rPr sz="3350" spc="-245" dirty="0">
                <a:latin typeface="Georgia" panose="02040502050405020303"/>
                <a:cs typeface="Georgia" panose="02040502050405020303"/>
              </a:rPr>
              <a:t>a</a:t>
            </a:r>
            <a:r>
              <a:rPr sz="3350" spc="-80" dirty="0">
                <a:latin typeface="Georgia" panose="02040502050405020303"/>
                <a:cs typeface="Georgia" panose="02040502050405020303"/>
              </a:rPr>
              <a:t>n</a:t>
            </a:r>
            <a:r>
              <a:rPr sz="3350" spc="-335" dirty="0">
                <a:latin typeface="Georgia" panose="02040502050405020303"/>
                <a:cs typeface="Georgia" panose="02040502050405020303"/>
              </a:rPr>
              <a:t>s</a:t>
            </a:r>
            <a:r>
              <a:rPr sz="3350" spc="-40" dirty="0">
                <a:latin typeface="Georgia" panose="02040502050405020303"/>
                <a:cs typeface="Georgia" panose="02040502050405020303"/>
              </a:rPr>
              <a:t>i</a:t>
            </a:r>
            <a:r>
              <a:rPr sz="3350" dirty="0">
                <a:latin typeface="Georgia" panose="02040502050405020303"/>
                <a:cs typeface="Georgia" panose="02040502050405020303"/>
              </a:rPr>
              <a:t>o</a:t>
            </a:r>
            <a:r>
              <a:rPr sz="3350" spc="-80" dirty="0">
                <a:latin typeface="Georgia" panose="02040502050405020303"/>
                <a:cs typeface="Georgia" panose="02040502050405020303"/>
              </a:rPr>
              <a:t>n</a:t>
            </a:r>
            <a:r>
              <a:rPr sz="3350" spc="-55" dirty="0">
                <a:latin typeface="Georgia" panose="02040502050405020303"/>
                <a:cs typeface="Georgia" panose="02040502050405020303"/>
              </a:rPr>
              <a:t>.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170" dirty="0">
                <a:latin typeface="Georgia" panose="02040502050405020303"/>
                <a:cs typeface="Georgia" panose="02040502050405020303"/>
              </a:rPr>
              <a:t>I</a:t>
            </a:r>
            <a:r>
              <a:rPr sz="3350" spc="-75" dirty="0">
                <a:latin typeface="Georgia" panose="02040502050405020303"/>
                <a:cs typeface="Georgia" panose="02040502050405020303"/>
              </a:rPr>
              <a:t>n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245" dirty="0">
                <a:latin typeface="Georgia" panose="02040502050405020303"/>
                <a:cs typeface="Georgia" panose="02040502050405020303"/>
              </a:rPr>
              <a:t>a</a:t>
            </a:r>
            <a:r>
              <a:rPr sz="3350" spc="-145" dirty="0">
                <a:latin typeface="Georgia" panose="02040502050405020303"/>
                <a:cs typeface="Georgia" panose="02040502050405020303"/>
              </a:rPr>
              <a:t>dd</a:t>
            </a:r>
            <a:r>
              <a:rPr sz="3350" spc="-40" dirty="0">
                <a:latin typeface="Georgia" panose="02040502050405020303"/>
                <a:cs typeface="Georgia" panose="02040502050405020303"/>
              </a:rPr>
              <a:t>i</a:t>
            </a:r>
            <a:r>
              <a:rPr sz="3350" spc="-100" dirty="0">
                <a:latin typeface="Georgia" panose="02040502050405020303"/>
                <a:cs typeface="Georgia" panose="02040502050405020303"/>
              </a:rPr>
              <a:t>t</a:t>
            </a:r>
            <a:r>
              <a:rPr sz="3350" spc="-40" dirty="0">
                <a:latin typeface="Georgia" panose="02040502050405020303"/>
                <a:cs typeface="Georgia" panose="02040502050405020303"/>
              </a:rPr>
              <a:t>i</a:t>
            </a:r>
            <a:r>
              <a:rPr sz="3350" dirty="0">
                <a:latin typeface="Georgia" panose="02040502050405020303"/>
                <a:cs typeface="Georgia" panose="02040502050405020303"/>
              </a:rPr>
              <a:t>o</a:t>
            </a:r>
            <a:r>
              <a:rPr sz="3350" spc="-80" dirty="0">
                <a:latin typeface="Georgia" panose="02040502050405020303"/>
                <a:cs typeface="Georgia" panose="02040502050405020303"/>
              </a:rPr>
              <a:t>n</a:t>
            </a:r>
            <a:r>
              <a:rPr sz="3350" spc="-55" dirty="0">
                <a:latin typeface="Georgia" panose="02040502050405020303"/>
                <a:cs typeface="Georgia" panose="02040502050405020303"/>
              </a:rPr>
              <a:t>,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335" dirty="0">
                <a:latin typeface="Georgia" panose="02040502050405020303"/>
                <a:cs typeface="Georgia" panose="02040502050405020303"/>
              </a:rPr>
              <a:t>s</a:t>
            </a:r>
            <a:r>
              <a:rPr sz="3350" spc="-100" dirty="0">
                <a:latin typeface="Georgia" panose="02040502050405020303"/>
                <a:cs typeface="Georgia" panose="02040502050405020303"/>
              </a:rPr>
              <a:t>t</a:t>
            </a:r>
            <a:r>
              <a:rPr sz="3350" spc="-155" dirty="0">
                <a:latin typeface="Georgia" panose="02040502050405020303"/>
                <a:cs typeface="Georgia" panose="02040502050405020303"/>
              </a:rPr>
              <a:t>r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ee</a:t>
            </a:r>
            <a:r>
              <a:rPr sz="3350" spc="-85" dirty="0">
                <a:latin typeface="Georgia" panose="02040502050405020303"/>
                <a:cs typeface="Georgia" panose="02040502050405020303"/>
              </a:rPr>
              <a:t>t </a:t>
            </a:r>
            <a:r>
              <a:rPr sz="3350" dirty="0">
                <a:latin typeface="Georgia" panose="02040502050405020303"/>
                <a:cs typeface="Georgia" panose="02040502050405020303"/>
              </a:rPr>
              <a:t>c</a:t>
            </a:r>
            <a:r>
              <a:rPr sz="3350" spc="-245" dirty="0">
                <a:latin typeface="Georgia" panose="02040502050405020303"/>
                <a:cs typeface="Georgia" panose="02040502050405020303"/>
              </a:rPr>
              <a:t>a</a:t>
            </a:r>
            <a:r>
              <a:rPr sz="3350" spc="-125" dirty="0">
                <a:latin typeface="Georgia" panose="02040502050405020303"/>
                <a:cs typeface="Georgia" panose="02040502050405020303"/>
              </a:rPr>
              <a:t>m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-155" dirty="0">
                <a:latin typeface="Georgia" panose="02040502050405020303"/>
                <a:cs typeface="Georgia" panose="02040502050405020303"/>
              </a:rPr>
              <a:t>r</a:t>
            </a:r>
            <a:r>
              <a:rPr sz="3350" spc="-245" dirty="0">
                <a:latin typeface="Georgia" panose="02040502050405020303"/>
                <a:cs typeface="Georgia" panose="02040502050405020303"/>
              </a:rPr>
              <a:t>a</a:t>
            </a:r>
            <a:r>
              <a:rPr sz="3350" spc="-330" dirty="0">
                <a:latin typeface="Georgia" panose="02040502050405020303"/>
                <a:cs typeface="Georgia" panose="02040502050405020303"/>
              </a:rPr>
              <a:t>s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210" dirty="0">
                <a:latin typeface="Georgia" panose="02040502050405020303"/>
                <a:cs typeface="Georgia" panose="02040502050405020303"/>
              </a:rPr>
              <a:t>w</a:t>
            </a:r>
            <a:r>
              <a:rPr sz="3350" spc="-40" dirty="0">
                <a:latin typeface="Georgia" panose="02040502050405020303"/>
                <a:cs typeface="Georgia" panose="02040502050405020303"/>
              </a:rPr>
              <a:t>i</a:t>
            </a:r>
            <a:r>
              <a:rPr sz="3350" spc="-110" dirty="0">
                <a:latin typeface="Georgia" panose="02040502050405020303"/>
                <a:cs typeface="Georgia" panose="02040502050405020303"/>
              </a:rPr>
              <a:t>ll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85" dirty="0">
                <a:latin typeface="Georgia" panose="02040502050405020303"/>
                <a:cs typeface="Georgia" panose="02040502050405020303"/>
              </a:rPr>
              <a:t>b</a:t>
            </a:r>
            <a:r>
              <a:rPr sz="3350" spc="-100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40" dirty="0">
                <a:latin typeface="Georgia" panose="02040502050405020303"/>
                <a:cs typeface="Georgia" panose="02040502050405020303"/>
              </a:rPr>
              <a:t>i</a:t>
            </a:r>
            <a:r>
              <a:rPr sz="3350" spc="-80" dirty="0">
                <a:latin typeface="Georgia" panose="02040502050405020303"/>
                <a:cs typeface="Georgia" panose="02040502050405020303"/>
              </a:rPr>
              <a:t>n</a:t>
            </a:r>
            <a:r>
              <a:rPr sz="3350" spc="-330" dirty="0">
                <a:latin typeface="Georgia" panose="02040502050405020303"/>
                <a:cs typeface="Georgia" panose="02040502050405020303"/>
              </a:rPr>
              <a:t>s</a:t>
            </a:r>
            <a:r>
              <a:rPr sz="3350" spc="-100" dirty="0">
                <a:latin typeface="Georgia" panose="02040502050405020303"/>
                <a:cs typeface="Georgia" panose="02040502050405020303"/>
              </a:rPr>
              <a:t>t</a:t>
            </a:r>
            <a:r>
              <a:rPr sz="3350" spc="-245" dirty="0">
                <a:latin typeface="Georgia" panose="02040502050405020303"/>
                <a:cs typeface="Georgia" panose="02040502050405020303"/>
              </a:rPr>
              <a:t>a</a:t>
            </a:r>
            <a:r>
              <a:rPr sz="3350" spc="-110" dirty="0">
                <a:latin typeface="Georgia" panose="02040502050405020303"/>
                <a:cs typeface="Georgia" panose="02040502050405020303"/>
              </a:rPr>
              <a:t>ll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-140" dirty="0">
                <a:latin typeface="Georgia" panose="02040502050405020303"/>
                <a:cs typeface="Georgia" panose="02040502050405020303"/>
              </a:rPr>
              <a:t>d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100" dirty="0">
                <a:latin typeface="Georgia" panose="02040502050405020303"/>
                <a:cs typeface="Georgia" panose="02040502050405020303"/>
              </a:rPr>
              <a:t>t</a:t>
            </a:r>
            <a:r>
              <a:rPr sz="3350" cap="small" spc="-200" dirty="0">
                <a:latin typeface="Georgia" panose="02040502050405020303"/>
                <a:cs typeface="Georgia" panose="02040502050405020303"/>
              </a:rPr>
              <a:t>o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cap="small" spc="-204" dirty="0">
                <a:latin typeface="Georgia" panose="02040502050405020303"/>
                <a:cs typeface="Georgia" panose="02040502050405020303"/>
              </a:rPr>
              <a:t>o</a:t>
            </a:r>
            <a:r>
              <a:rPr sz="3350" spc="-70" dirty="0">
                <a:latin typeface="Georgia" panose="02040502050405020303"/>
                <a:cs typeface="Georgia" panose="02040502050405020303"/>
              </a:rPr>
              <a:t>ff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-150" dirty="0">
                <a:latin typeface="Georgia" panose="02040502050405020303"/>
                <a:cs typeface="Georgia" panose="02040502050405020303"/>
              </a:rPr>
              <a:t>r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-125" dirty="0">
                <a:latin typeface="Georgia" panose="02040502050405020303"/>
                <a:cs typeface="Georgia" panose="02040502050405020303"/>
              </a:rPr>
              <a:t>m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-155" dirty="0">
                <a:latin typeface="Georgia" panose="02040502050405020303"/>
                <a:cs typeface="Georgia" panose="02040502050405020303"/>
              </a:rPr>
              <a:t>r</a:t>
            </a:r>
            <a:r>
              <a:rPr sz="3350" spc="165" dirty="0">
                <a:latin typeface="Georgia" panose="02040502050405020303"/>
                <a:cs typeface="Georgia" panose="02040502050405020303"/>
              </a:rPr>
              <a:t>g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-80" dirty="0">
                <a:latin typeface="Georgia" panose="02040502050405020303"/>
                <a:cs typeface="Georgia" panose="02040502050405020303"/>
              </a:rPr>
              <a:t>n</a:t>
            </a:r>
            <a:r>
              <a:rPr sz="3350" dirty="0">
                <a:latin typeface="Georgia" panose="02040502050405020303"/>
                <a:cs typeface="Georgia" panose="02040502050405020303"/>
              </a:rPr>
              <a:t>c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y </a:t>
            </a:r>
            <a:r>
              <a:rPr sz="3350" spc="-245" dirty="0">
                <a:latin typeface="Georgia" panose="02040502050405020303"/>
                <a:cs typeface="Georgia" panose="02040502050405020303"/>
              </a:rPr>
              <a:t>a</a:t>
            </a:r>
            <a:r>
              <a:rPr sz="3350" spc="-335" dirty="0">
                <a:latin typeface="Georgia" panose="02040502050405020303"/>
                <a:cs typeface="Georgia" panose="02040502050405020303"/>
              </a:rPr>
              <a:t>ss</a:t>
            </a:r>
            <a:r>
              <a:rPr sz="3350" spc="-40" dirty="0">
                <a:latin typeface="Georgia" panose="02040502050405020303"/>
                <a:cs typeface="Georgia" panose="02040502050405020303"/>
              </a:rPr>
              <a:t>i</a:t>
            </a:r>
            <a:r>
              <a:rPr sz="3350" spc="-335" dirty="0">
                <a:latin typeface="Georgia" panose="02040502050405020303"/>
                <a:cs typeface="Georgia" panose="02040502050405020303"/>
              </a:rPr>
              <a:t>s</a:t>
            </a:r>
            <a:r>
              <a:rPr sz="3350" spc="-100" dirty="0">
                <a:latin typeface="Georgia" panose="02040502050405020303"/>
                <a:cs typeface="Georgia" panose="02040502050405020303"/>
              </a:rPr>
              <a:t>t</a:t>
            </a:r>
            <a:r>
              <a:rPr sz="3350" spc="-245" dirty="0">
                <a:latin typeface="Georgia" panose="02040502050405020303"/>
                <a:cs typeface="Georgia" panose="02040502050405020303"/>
              </a:rPr>
              <a:t>a</a:t>
            </a:r>
            <a:r>
              <a:rPr sz="3350" spc="-80" dirty="0">
                <a:latin typeface="Georgia" panose="02040502050405020303"/>
                <a:cs typeface="Georgia" panose="02040502050405020303"/>
              </a:rPr>
              <a:t>n</a:t>
            </a:r>
            <a:r>
              <a:rPr sz="3350" dirty="0">
                <a:latin typeface="Georgia" panose="02040502050405020303"/>
                <a:cs typeface="Georgia" panose="02040502050405020303"/>
              </a:rPr>
              <a:t>c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-55" dirty="0">
                <a:latin typeface="Georgia" panose="02040502050405020303"/>
                <a:cs typeface="Georgia" panose="02040502050405020303"/>
              </a:rPr>
              <a:t>,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245" dirty="0">
                <a:latin typeface="Georgia" panose="02040502050405020303"/>
                <a:cs typeface="Georgia" panose="02040502050405020303"/>
              </a:rPr>
              <a:t>a</a:t>
            </a:r>
            <a:r>
              <a:rPr sz="3350" spc="-80" dirty="0">
                <a:latin typeface="Georgia" panose="02040502050405020303"/>
                <a:cs typeface="Georgia" panose="02040502050405020303"/>
              </a:rPr>
              <a:t>n</a:t>
            </a:r>
            <a:r>
              <a:rPr sz="3350" spc="-140" dirty="0">
                <a:latin typeface="Georgia" panose="02040502050405020303"/>
                <a:cs typeface="Georgia" panose="02040502050405020303"/>
              </a:rPr>
              <a:t>d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240" dirty="0">
                <a:latin typeface="Georgia" panose="02040502050405020303"/>
                <a:cs typeface="Georgia" panose="02040502050405020303"/>
              </a:rPr>
              <a:t>a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335" dirty="0">
                <a:latin typeface="Georgia" panose="02040502050405020303"/>
                <a:cs typeface="Georgia" panose="02040502050405020303"/>
              </a:rPr>
              <a:t>s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-80" dirty="0">
                <a:latin typeface="Georgia" panose="02040502050405020303"/>
                <a:cs typeface="Georgia" panose="02040502050405020303"/>
              </a:rPr>
              <a:t>n</a:t>
            </a:r>
            <a:r>
              <a:rPr sz="3350" spc="-330" dirty="0">
                <a:latin typeface="Georgia" panose="02040502050405020303"/>
                <a:cs typeface="Georgia" panose="02040502050405020303"/>
              </a:rPr>
              <a:t>s</a:t>
            </a:r>
            <a:r>
              <a:rPr sz="3350" cap="small" spc="-204" dirty="0">
                <a:latin typeface="Georgia" panose="02040502050405020303"/>
                <a:cs typeface="Georgia" panose="02040502050405020303"/>
              </a:rPr>
              <a:t>o</a:t>
            </a:r>
            <a:r>
              <a:rPr sz="3350" spc="-150" dirty="0">
                <a:latin typeface="Georgia" panose="02040502050405020303"/>
                <a:cs typeface="Georgia" panose="02040502050405020303"/>
              </a:rPr>
              <a:t>r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100" dirty="0">
                <a:latin typeface="Georgia" panose="02040502050405020303"/>
                <a:cs typeface="Georgia" panose="02040502050405020303"/>
              </a:rPr>
              <a:t>t</a:t>
            </a:r>
            <a:r>
              <a:rPr sz="3350" cap="small" spc="-200" dirty="0">
                <a:latin typeface="Georgia" panose="02040502050405020303"/>
                <a:cs typeface="Georgia" panose="02040502050405020303"/>
              </a:rPr>
              <a:t>o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40" dirty="0">
                <a:latin typeface="Georgia" panose="02040502050405020303"/>
                <a:cs typeface="Georgia" panose="02040502050405020303"/>
              </a:rPr>
              <a:t>i</a:t>
            </a:r>
            <a:r>
              <a:rPr sz="3350" spc="-145" dirty="0">
                <a:latin typeface="Georgia" panose="02040502050405020303"/>
                <a:cs typeface="Georgia" panose="02040502050405020303"/>
              </a:rPr>
              <a:t>d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-80" dirty="0">
                <a:latin typeface="Georgia" panose="02040502050405020303"/>
                <a:cs typeface="Georgia" panose="02040502050405020303"/>
              </a:rPr>
              <a:t>n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t</a:t>
            </a:r>
            <a:r>
              <a:rPr sz="3350" spc="-40" dirty="0">
                <a:latin typeface="Georgia" panose="02040502050405020303"/>
                <a:cs typeface="Georgia" panose="02040502050405020303"/>
              </a:rPr>
              <a:t>i</a:t>
            </a:r>
            <a:r>
              <a:rPr sz="3350" spc="-70" dirty="0">
                <a:latin typeface="Georgia" panose="02040502050405020303"/>
                <a:cs typeface="Georgia" panose="02040502050405020303"/>
              </a:rPr>
              <a:t>f</a:t>
            </a:r>
            <a:r>
              <a:rPr sz="3350" spc="120" dirty="0">
                <a:latin typeface="Georgia" panose="02040502050405020303"/>
                <a:cs typeface="Georgia" panose="02040502050405020303"/>
              </a:rPr>
              <a:t>y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245" dirty="0">
                <a:latin typeface="Georgia" panose="02040502050405020303"/>
                <a:cs typeface="Georgia" panose="02040502050405020303"/>
              </a:rPr>
              <a:t>a</a:t>
            </a:r>
            <a:r>
              <a:rPr sz="3350" spc="-80" dirty="0">
                <a:latin typeface="Georgia" panose="02040502050405020303"/>
                <a:cs typeface="Georgia" panose="02040502050405020303"/>
              </a:rPr>
              <a:t>n</a:t>
            </a:r>
            <a:r>
              <a:rPr sz="3350" spc="-40" dirty="0">
                <a:latin typeface="Georgia" panose="02040502050405020303"/>
                <a:cs typeface="Georgia" panose="02040502050405020303"/>
              </a:rPr>
              <a:t>i</a:t>
            </a:r>
            <a:r>
              <a:rPr sz="3350" spc="-125" dirty="0">
                <a:latin typeface="Georgia" panose="02040502050405020303"/>
                <a:cs typeface="Georgia" panose="02040502050405020303"/>
              </a:rPr>
              <a:t>m</a:t>
            </a:r>
            <a:r>
              <a:rPr sz="3350" spc="-245" dirty="0">
                <a:latin typeface="Georgia" panose="02040502050405020303"/>
                <a:cs typeface="Georgia" panose="02040502050405020303"/>
              </a:rPr>
              <a:t>a</a:t>
            </a:r>
            <a:r>
              <a:rPr sz="3350" spc="-110" dirty="0">
                <a:latin typeface="Georgia" panose="02040502050405020303"/>
                <a:cs typeface="Georgia" panose="02040502050405020303"/>
              </a:rPr>
              <a:t>l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40" dirty="0">
                <a:latin typeface="Georgia" panose="02040502050405020303"/>
                <a:cs typeface="Georgia" panose="02040502050405020303"/>
              </a:rPr>
              <a:t>i</a:t>
            </a:r>
            <a:r>
              <a:rPr sz="3350" spc="-80" dirty="0">
                <a:latin typeface="Georgia" panose="02040502050405020303"/>
                <a:cs typeface="Georgia" panose="02040502050405020303"/>
              </a:rPr>
              <a:t>n</a:t>
            </a:r>
            <a:r>
              <a:rPr sz="3350" spc="-35" dirty="0">
                <a:latin typeface="Georgia" panose="02040502050405020303"/>
                <a:cs typeface="Georgia" panose="02040502050405020303"/>
              </a:rPr>
              <a:t>j</a:t>
            </a:r>
            <a:r>
              <a:rPr sz="3350" spc="-95" dirty="0">
                <a:latin typeface="Georgia" panose="02040502050405020303"/>
                <a:cs typeface="Georgia" panose="02040502050405020303"/>
              </a:rPr>
              <a:t>u</a:t>
            </a:r>
            <a:r>
              <a:rPr sz="3350" spc="-155" dirty="0">
                <a:latin typeface="Georgia" panose="02040502050405020303"/>
                <a:cs typeface="Georgia" panose="02040502050405020303"/>
              </a:rPr>
              <a:t>r</a:t>
            </a:r>
            <a:r>
              <a:rPr sz="3350" spc="-40" dirty="0">
                <a:latin typeface="Georgia" panose="02040502050405020303"/>
                <a:cs typeface="Georgia" panose="02040502050405020303"/>
              </a:rPr>
              <a:t>i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-254" dirty="0">
                <a:latin typeface="Georgia" panose="02040502050405020303"/>
                <a:cs typeface="Georgia" panose="02040502050405020303"/>
              </a:rPr>
              <a:t>s </a:t>
            </a:r>
            <a:r>
              <a:rPr sz="3350" spc="210" dirty="0">
                <a:latin typeface="Georgia" panose="02040502050405020303"/>
                <a:cs typeface="Georgia" panose="02040502050405020303"/>
              </a:rPr>
              <a:t>w</a:t>
            </a:r>
            <a:r>
              <a:rPr sz="3350" spc="-40" dirty="0">
                <a:latin typeface="Georgia" panose="02040502050405020303"/>
                <a:cs typeface="Georgia" panose="02040502050405020303"/>
              </a:rPr>
              <a:t>i</a:t>
            </a:r>
            <a:r>
              <a:rPr sz="3350" spc="-110" dirty="0">
                <a:latin typeface="Georgia" panose="02040502050405020303"/>
                <a:cs typeface="Georgia" panose="02040502050405020303"/>
              </a:rPr>
              <a:t>ll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85" dirty="0">
                <a:latin typeface="Georgia" panose="02040502050405020303"/>
                <a:cs typeface="Georgia" panose="02040502050405020303"/>
              </a:rPr>
              <a:t>b</a:t>
            </a:r>
            <a:r>
              <a:rPr sz="3350" spc="-100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145" dirty="0">
                <a:latin typeface="Georgia" panose="02040502050405020303"/>
                <a:cs typeface="Georgia" panose="02040502050405020303"/>
              </a:rPr>
              <a:t>d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25" dirty="0">
                <a:latin typeface="Georgia" panose="02040502050405020303"/>
                <a:cs typeface="Georgia" panose="02040502050405020303"/>
              </a:rPr>
              <a:t>v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-110" dirty="0">
                <a:latin typeface="Georgia" panose="02040502050405020303"/>
                <a:cs typeface="Georgia" panose="02040502050405020303"/>
              </a:rPr>
              <a:t>l</a:t>
            </a:r>
            <a:r>
              <a:rPr sz="3350" cap="small" spc="-204" dirty="0">
                <a:latin typeface="Georgia" panose="02040502050405020303"/>
                <a:cs typeface="Georgia" panose="02040502050405020303"/>
              </a:rPr>
              <a:t>o</a:t>
            </a:r>
            <a:r>
              <a:rPr sz="3350" spc="-135" dirty="0">
                <a:latin typeface="Georgia" panose="02040502050405020303"/>
                <a:cs typeface="Georgia" panose="02040502050405020303"/>
              </a:rPr>
              <a:t>p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-145" dirty="0">
                <a:latin typeface="Georgia" panose="02040502050405020303"/>
                <a:cs typeface="Georgia" panose="02040502050405020303"/>
              </a:rPr>
              <a:t>d</a:t>
            </a:r>
            <a:r>
              <a:rPr sz="3350" spc="-55" dirty="0">
                <a:latin typeface="Georgia" panose="02040502050405020303"/>
                <a:cs typeface="Georgia" panose="02040502050405020303"/>
              </a:rPr>
              <a:t>.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70" dirty="0">
                <a:latin typeface="Georgia" panose="02040502050405020303"/>
                <a:cs typeface="Georgia" panose="02040502050405020303"/>
              </a:rPr>
              <a:t>P</a:t>
            </a:r>
            <a:r>
              <a:rPr sz="3350" spc="-155" dirty="0">
                <a:latin typeface="Georgia" panose="02040502050405020303"/>
                <a:cs typeface="Georgia" panose="02040502050405020303"/>
              </a:rPr>
              <a:t>r</a:t>
            </a:r>
            <a:r>
              <a:rPr sz="3350" cap="small" spc="-204" dirty="0">
                <a:latin typeface="Georgia" panose="02040502050405020303"/>
                <a:cs typeface="Georgia" panose="02040502050405020303"/>
              </a:rPr>
              <a:t>o</a:t>
            </a:r>
            <a:r>
              <a:rPr sz="3350" spc="25" dirty="0">
                <a:latin typeface="Georgia" panose="02040502050405020303"/>
                <a:cs typeface="Georgia" panose="02040502050405020303"/>
              </a:rPr>
              <a:t>v</a:t>
            </a:r>
            <a:r>
              <a:rPr sz="3350" spc="-40" dirty="0">
                <a:latin typeface="Georgia" panose="02040502050405020303"/>
                <a:cs typeface="Georgia" panose="02040502050405020303"/>
              </a:rPr>
              <a:t>i</a:t>
            </a:r>
            <a:r>
              <a:rPr sz="3350" spc="-145" dirty="0">
                <a:latin typeface="Georgia" panose="02040502050405020303"/>
                <a:cs typeface="Georgia" panose="02040502050405020303"/>
              </a:rPr>
              <a:t>d</a:t>
            </a:r>
            <a:r>
              <a:rPr sz="3350" spc="-40" dirty="0">
                <a:latin typeface="Georgia" panose="02040502050405020303"/>
                <a:cs typeface="Georgia" panose="02040502050405020303"/>
              </a:rPr>
              <a:t>i</a:t>
            </a:r>
            <a:r>
              <a:rPr sz="3350" spc="-80" dirty="0">
                <a:latin typeface="Georgia" panose="02040502050405020303"/>
                <a:cs typeface="Georgia" panose="02040502050405020303"/>
              </a:rPr>
              <a:t>n</a:t>
            </a:r>
            <a:r>
              <a:rPr sz="3350" spc="170" dirty="0">
                <a:latin typeface="Georgia" panose="02040502050405020303"/>
                <a:cs typeface="Georgia" panose="02040502050405020303"/>
              </a:rPr>
              <a:t>g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240" dirty="0">
                <a:latin typeface="Georgia" panose="02040502050405020303"/>
                <a:cs typeface="Georgia" panose="02040502050405020303"/>
              </a:rPr>
              <a:t>a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dirty="0">
                <a:latin typeface="Georgia" panose="02040502050405020303"/>
                <a:cs typeface="Georgia" panose="02040502050405020303"/>
              </a:rPr>
              <a:t>o</a:t>
            </a:r>
            <a:r>
              <a:rPr sz="3350" spc="-80" dirty="0">
                <a:latin typeface="Georgia" panose="02040502050405020303"/>
                <a:cs typeface="Georgia" panose="02040502050405020303"/>
              </a:rPr>
              <a:t>n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235" dirty="0">
                <a:latin typeface="Georgia" panose="02040502050405020303"/>
                <a:cs typeface="Georgia" panose="02040502050405020303"/>
              </a:rPr>
              <a:t>-</a:t>
            </a:r>
            <a:r>
              <a:rPr sz="3350" spc="-335" dirty="0">
                <a:latin typeface="Georgia" panose="02040502050405020303"/>
                <a:cs typeface="Georgia" panose="02040502050405020303"/>
              </a:rPr>
              <a:t>s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t</a:t>
            </a:r>
            <a:r>
              <a:rPr sz="3350" cap="small" spc="-204" dirty="0">
                <a:latin typeface="Georgia" panose="02040502050405020303"/>
                <a:cs typeface="Georgia" panose="02040502050405020303"/>
              </a:rPr>
              <a:t>o</a:t>
            </a:r>
            <a:r>
              <a:rPr sz="3350" spc="-130" dirty="0">
                <a:latin typeface="Georgia" panose="02040502050405020303"/>
                <a:cs typeface="Georgia" panose="02040502050405020303"/>
              </a:rPr>
              <a:t>p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335" dirty="0">
                <a:latin typeface="Georgia" panose="02040502050405020303"/>
                <a:cs typeface="Georgia" panose="02040502050405020303"/>
              </a:rPr>
              <a:t>s</a:t>
            </a:r>
            <a:r>
              <a:rPr sz="3350" spc="-114" dirty="0">
                <a:latin typeface="Georgia" panose="02040502050405020303"/>
                <a:cs typeface="Georgia" panose="02040502050405020303"/>
              </a:rPr>
              <a:t>h</a:t>
            </a:r>
            <a:r>
              <a:rPr sz="3350" cap="small" spc="-204" dirty="0">
                <a:latin typeface="Georgia" panose="02040502050405020303"/>
                <a:cs typeface="Georgia" panose="02040502050405020303"/>
              </a:rPr>
              <a:t>o</a:t>
            </a:r>
            <a:r>
              <a:rPr sz="3350" spc="-130" dirty="0">
                <a:latin typeface="Georgia" panose="02040502050405020303"/>
                <a:cs typeface="Georgia" panose="02040502050405020303"/>
              </a:rPr>
              <a:t>p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70" dirty="0">
                <a:latin typeface="Georgia" panose="02040502050405020303"/>
                <a:cs typeface="Georgia" panose="02040502050405020303"/>
              </a:rPr>
              <a:t>f</a:t>
            </a:r>
            <a:r>
              <a:rPr sz="3350" cap="small" spc="-204" dirty="0">
                <a:latin typeface="Georgia" panose="02040502050405020303"/>
                <a:cs typeface="Georgia" panose="02040502050405020303"/>
              </a:rPr>
              <a:t>o</a:t>
            </a:r>
            <a:r>
              <a:rPr sz="3350" spc="-150" dirty="0">
                <a:latin typeface="Georgia" panose="02040502050405020303"/>
                <a:cs typeface="Georgia" panose="02040502050405020303"/>
              </a:rPr>
              <a:t>r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245" dirty="0">
                <a:latin typeface="Georgia" panose="02040502050405020303"/>
                <a:cs typeface="Georgia" panose="02040502050405020303"/>
              </a:rPr>
              <a:t>a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ll </a:t>
            </a:r>
            <a:r>
              <a:rPr sz="3350" spc="-245" dirty="0">
                <a:latin typeface="Georgia" panose="02040502050405020303"/>
                <a:cs typeface="Georgia" panose="02040502050405020303"/>
              </a:rPr>
              <a:t>a</a:t>
            </a:r>
            <a:r>
              <a:rPr sz="3350" spc="-80" dirty="0">
                <a:latin typeface="Georgia" panose="02040502050405020303"/>
                <a:cs typeface="Georgia" panose="02040502050405020303"/>
              </a:rPr>
              <a:t>n</a:t>
            </a:r>
            <a:r>
              <a:rPr sz="3350" spc="-40" dirty="0">
                <a:latin typeface="Georgia" panose="02040502050405020303"/>
                <a:cs typeface="Georgia" panose="02040502050405020303"/>
              </a:rPr>
              <a:t>i</a:t>
            </a:r>
            <a:r>
              <a:rPr sz="3350" spc="-125" dirty="0">
                <a:latin typeface="Georgia" panose="02040502050405020303"/>
                <a:cs typeface="Georgia" panose="02040502050405020303"/>
              </a:rPr>
              <a:t>m</a:t>
            </a:r>
            <a:r>
              <a:rPr sz="3350" spc="-245" dirty="0">
                <a:latin typeface="Georgia" panose="02040502050405020303"/>
                <a:cs typeface="Georgia" panose="02040502050405020303"/>
              </a:rPr>
              <a:t>a</a:t>
            </a:r>
            <a:r>
              <a:rPr sz="3350" spc="-110" dirty="0">
                <a:latin typeface="Georgia" panose="02040502050405020303"/>
                <a:cs typeface="Georgia" panose="02040502050405020303"/>
              </a:rPr>
              <a:t>l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80" dirty="0">
                <a:latin typeface="Georgia" panose="02040502050405020303"/>
                <a:cs typeface="Georgia" panose="02040502050405020303"/>
              </a:rPr>
              <a:t>n</a:t>
            </a:r>
            <a:r>
              <a:rPr sz="3350" spc="-105" dirty="0">
                <a:latin typeface="Georgia" panose="02040502050405020303"/>
                <a:cs typeface="Georgia" panose="02040502050405020303"/>
              </a:rPr>
              <a:t>ee</a:t>
            </a:r>
            <a:r>
              <a:rPr sz="3350" spc="-145" dirty="0">
                <a:latin typeface="Georgia" panose="02040502050405020303"/>
                <a:cs typeface="Georgia" panose="02040502050405020303"/>
              </a:rPr>
              <a:t>d</a:t>
            </a:r>
            <a:r>
              <a:rPr sz="3350" spc="-330" dirty="0">
                <a:latin typeface="Georgia" panose="02040502050405020303"/>
                <a:cs typeface="Georgia" panose="02040502050405020303"/>
              </a:rPr>
              <a:t>s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40" dirty="0">
                <a:latin typeface="Georgia" panose="02040502050405020303"/>
                <a:cs typeface="Georgia" panose="02040502050405020303"/>
              </a:rPr>
              <a:t>i</a:t>
            </a:r>
            <a:r>
              <a:rPr sz="3350" spc="-330" dirty="0">
                <a:latin typeface="Georgia" panose="02040502050405020303"/>
                <a:cs typeface="Georgia" panose="02040502050405020303"/>
              </a:rPr>
              <a:t>s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100" dirty="0">
                <a:latin typeface="Georgia" panose="02040502050405020303"/>
                <a:cs typeface="Georgia" panose="02040502050405020303"/>
              </a:rPr>
              <a:t>t</a:t>
            </a:r>
            <a:r>
              <a:rPr sz="3350" spc="-114" dirty="0">
                <a:latin typeface="Georgia" panose="02040502050405020303"/>
                <a:cs typeface="Georgia" panose="02040502050405020303"/>
              </a:rPr>
              <a:t>h</a:t>
            </a:r>
            <a:r>
              <a:rPr sz="3350" spc="-100" dirty="0">
                <a:latin typeface="Georgia" panose="02040502050405020303"/>
                <a:cs typeface="Georgia" panose="02040502050405020303"/>
              </a:rPr>
              <a:t>e</a:t>
            </a:r>
            <a:r>
              <a:rPr sz="3350" spc="90" dirty="0">
                <a:latin typeface="Georgia" panose="02040502050405020303"/>
                <a:cs typeface="Georgia" panose="02040502050405020303"/>
              </a:rPr>
              <a:t> </a:t>
            </a:r>
            <a:r>
              <a:rPr sz="3350" spc="-245" dirty="0">
                <a:latin typeface="Georgia" panose="02040502050405020303"/>
                <a:cs typeface="Georgia" panose="02040502050405020303"/>
              </a:rPr>
              <a:t>a</a:t>
            </a:r>
            <a:r>
              <a:rPr sz="3350" spc="-40" dirty="0">
                <a:latin typeface="Georgia" panose="02040502050405020303"/>
                <a:cs typeface="Georgia" panose="02040502050405020303"/>
              </a:rPr>
              <a:t>i</a:t>
            </a:r>
            <a:r>
              <a:rPr sz="3350" spc="-125" dirty="0">
                <a:latin typeface="Georgia" panose="02040502050405020303"/>
                <a:cs typeface="Georgia" panose="02040502050405020303"/>
              </a:rPr>
              <a:t>m</a:t>
            </a:r>
            <a:r>
              <a:rPr sz="3350" spc="-55" dirty="0">
                <a:latin typeface="Georgia" panose="02040502050405020303"/>
                <a:cs typeface="Georgia" panose="02040502050405020303"/>
              </a:rPr>
              <a:t>.</a:t>
            </a:r>
            <a:endParaRPr sz="3350">
              <a:latin typeface="Georgia" panose="02040502050405020303"/>
              <a:cs typeface="Georgia" panose="02040502050405020303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6841578" cy="1028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7516921" y="0"/>
            <a:ext cx="771525" cy="10287000"/>
          </a:xfrm>
          <a:custGeom>
            <a:avLst/>
            <a:gdLst/>
            <a:ahLst/>
            <a:cxnLst/>
            <a:rect l="l" t="t" r="r" b="b"/>
            <a:pathLst>
              <a:path w="771525" h="10287000">
                <a:moveTo>
                  <a:pt x="771078" y="0"/>
                </a:moveTo>
                <a:lnTo>
                  <a:pt x="771078" y="10286924"/>
                </a:lnTo>
                <a:lnTo>
                  <a:pt x="0" y="9841777"/>
                </a:lnTo>
                <a:lnTo>
                  <a:pt x="0" y="445126"/>
                </a:lnTo>
                <a:lnTo>
                  <a:pt x="771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087738" y="466277"/>
            <a:ext cx="7602855" cy="2940050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12700" marR="5080">
              <a:lnSpc>
                <a:spcPts val="10950"/>
              </a:lnSpc>
              <a:spcBef>
                <a:spcPts val="1250"/>
              </a:spcBef>
            </a:pPr>
            <a:r>
              <a:rPr sz="10000" spc="14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10000" spc="-28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10000" spc="29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0000" spc="-335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10000" spc="1415" dirty="0">
                <a:latin typeface="Times New Roman" panose="02020603050405020304"/>
                <a:cs typeface="Times New Roman" panose="02020603050405020304"/>
              </a:rPr>
              <a:t>-</a:t>
            </a:r>
            <a:r>
              <a:rPr sz="10000" spc="65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10000" spc="-4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10000" spc="260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10000" spc="-165" dirty="0">
                <a:latin typeface="Times New Roman" panose="02020603050405020304"/>
                <a:cs typeface="Times New Roman" panose="02020603050405020304"/>
              </a:rPr>
              <a:t>E  </a:t>
            </a:r>
            <a:r>
              <a:rPr sz="10000" spc="204" dirty="0">
                <a:latin typeface="Times New Roman" panose="02020603050405020304"/>
                <a:cs typeface="Times New Roman" panose="02020603050405020304"/>
              </a:rPr>
              <a:t>USAGE</a:t>
            </a:r>
            <a:endParaRPr sz="100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48088" y="6517483"/>
            <a:ext cx="104775" cy="1047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48088" y="6936583"/>
            <a:ext cx="104775" cy="104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48088" y="7355683"/>
            <a:ext cx="104775" cy="1047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48088" y="7774783"/>
            <a:ext cx="104775" cy="1047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48088" y="8193883"/>
            <a:ext cx="104775" cy="1047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48088" y="8612983"/>
            <a:ext cx="104775" cy="1047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48088" y="9032083"/>
            <a:ext cx="104775" cy="10477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48088" y="9451183"/>
            <a:ext cx="104775" cy="104774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5816600" marR="5080">
              <a:lnSpc>
                <a:spcPts val="3980"/>
              </a:lnSpc>
              <a:spcBef>
                <a:spcPts val="260"/>
              </a:spcBef>
            </a:pPr>
            <a:r>
              <a:rPr spc="114" dirty="0"/>
              <a:t>animal </a:t>
            </a:r>
            <a:r>
              <a:rPr spc="80" dirty="0"/>
              <a:t>healthcare </a:t>
            </a:r>
            <a:r>
              <a:rPr spc="145" dirty="0"/>
              <a:t>involves </a:t>
            </a:r>
            <a:r>
              <a:rPr spc="35" dirty="0"/>
              <a:t>practical </a:t>
            </a:r>
            <a:r>
              <a:rPr spc="40" dirty="0"/>
              <a:t> </a:t>
            </a:r>
            <a:r>
              <a:rPr spc="80" dirty="0"/>
              <a:t>applications </a:t>
            </a:r>
            <a:r>
              <a:rPr spc="100" dirty="0"/>
              <a:t>and </a:t>
            </a:r>
            <a:r>
              <a:rPr spc="135" dirty="0"/>
              <a:t>interventions </a:t>
            </a:r>
            <a:r>
              <a:rPr spc="80" dirty="0"/>
              <a:t>that </a:t>
            </a:r>
            <a:r>
              <a:rPr dirty="0"/>
              <a:t>are </a:t>
            </a:r>
            <a:r>
              <a:rPr spc="5" dirty="0"/>
              <a:t> </a:t>
            </a:r>
            <a:r>
              <a:rPr spc="150" dirty="0"/>
              <a:t>implemented</a:t>
            </a:r>
            <a:r>
              <a:rPr spc="45" dirty="0"/>
              <a:t> </a:t>
            </a:r>
            <a:r>
              <a:rPr spc="135" dirty="0"/>
              <a:t>immediately</a:t>
            </a:r>
            <a:r>
              <a:rPr spc="45" dirty="0"/>
              <a:t> </a:t>
            </a:r>
            <a:r>
              <a:rPr spc="170" dirty="0"/>
              <a:t>to</a:t>
            </a:r>
            <a:r>
              <a:rPr spc="50" dirty="0"/>
              <a:t> </a:t>
            </a:r>
            <a:r>
              <a:rPr spc="-10" dirty="0"/>
              <a:t>address</a:t>
            </a:r>
            <a:r>
              <a:rPr spc="45" dirty="0"/>
              <a:t> </a:t>
            </a:r>
            <a:r>
              <a:rPr spc="145" dirty="0"/>
              <a:t>the </a:t>
            </a:r>
            <a:r>
              <a:rPr spc="-825" dirty="0"/>
              <a:t> </a:t>
            </a:r>
            <a:r>
              <a:rPr spc="110" dirty="0"/>
              <a:t>health</a:t>
            </a:r>
            <a:r>
              <a:rPr spc="55" dirty="0"/>
              <a:t> </a:t>
            </a:r>
            <a:r>
              <a:rPr spc="100" dirty="0"/>
              <a:t>and</a:t>
            </a:r>
            <a:r>
              <a:rPr spc="55" dirty="0"/>
              <a:t> </a:t>
            </a:r>
            <a:r>
              <a:rPr spc="204" dirty="0"/>
              <a:t>well-being</a:t>
            </a:r>
            <a:r>
              <a:rPr spc="55" dirty="0"/>
              <a:t> </a:t>
            </a:r>
            <a:r>
              <a:rPr spc="150" dirty="0"/>
              <a:t>of</a:t>
            </a:r>
            <a:r>
              <a:rPr spc="60" dirty="0"/>
              <a:t> </a:t>
            </a:r>
            <a:r>
              <a:rPr spc="95" dirty="0"/>
              <a:t>animals.</a:t>
            </a:r>
            <a:endParaRPr spc="95" dirty="0"/>
          </a:p>
          <a:p>
            <a:pPr marL="6334125" marR="3523615">
              <a:lnSpc>
                <a:spcPct val="115000"/>
              </a:lnSpc>
              <a:spcBef>
                <a:spcPts val="3000"/>
              </a:spcBef>
            </a:pPr>
            <a:r>
              <a:rPr sz="2400" b="0" spc="-95" dirty="0">
                <a:latin typeface="Georgia" panose="02040502050405020303"/>
                <a:cs typeface="Georgia" panose="02040502050405020303"/>
              </a:rPr>
              <a:t>E</a:t>
            </a:r>
            <a:r>
              <a:rPr sz="2400" b="0" spc="-90" dirty="0">
                <a:latin typeface="Georgia" panose="02040502050405020303"/>
                <a:cs typeface="Georgia" panose="02040502050405020303"/>
              </a:rPr>
              <a:t>m</a:t>
            </a:r>
            <a:r>
              <a:rPr sz="2400" b="0" spc="-80" dirty="0">
                <a:latin typeface="Georgia" panose="02040502050405020303"/>
                <a:cs typeface="Georgia" panose="02040502050405020303"/>
              </a:rPr>
              <a:t>e</a:t>
            </a:r>
            <a:r>
              <a:rPr sz="2400" b="0" spc="-114" dirty="0">
                <a:latin typeface="Georgia" panose="02040502050405020303"/>
                <a:cs typeface="Georgia" panose="02040502050405020303"/>
              </a:rPr>
              <a:t>r</a:t>
            </a:r>
            <a:r>
              <a:rPr sz="2400" b="0" spc="114" dirty="0">
                <a:latin typeface="Georgia" panose="02040502050405020303"/>
                <a:cs typeface="Georgia" panose="02040502050405020303"/>
              </a:rPr>
              <a:t>g</a:t>
            </a:r>
            <a:r>
              <a:rPr sz="2400" b="0" spc="-80" dirty="0">
                <a:latin typeface="Georgia" panose="02040502050405020303"/>
                <a:cs typeface="Georgia" panose="02040502050405020303"/>
              </a:rPr>
              <a:t>e</a:t>
            </a:r>
            <a:r>
              <a:rPr sz="2400" b="0" spc="-60" dirty="0">
                <a:latin typeface="Georgia" panose="02040502050405020303"/>
                <a:cs typeface="Georgia" panose="02040502050405020303"/>
              </a:rPr>
              <a:t>n</a:t>
            </a:r>
            <a:r>
              <a:rPr sz="2400" b="0" spc="-5" dirty="0">
                <a:latin typeface="Georgia" panose="02040502050405020303"/>
                <a:cs typeface="Georgia" panose="02040502050405020303"/>
              </a:rPr>
              <a:t>c</a:t>
            </a:r>
            <a:r>
              <a:rPr sz="2400" b="0" spc="85" dirty="0">
                <a:latin typeface="Georgia" panose="02040502050405020303"/>
                <a:cs typeface="Georgia" panose="02040502050405020303"/>
              </a:rPr>
              <a:t>y</a:t>
            </a:r>
            <a:r>
              <a:rPr sz="2400" b="0" spc="65" dirty="0">
                <a:latin typeface="Georgia" panose="02040502050405020303"/>
                <a:cs typeface="Georgia" panose="02040502050405020303"/>
              </a:rPr>
              <a:t> </a:t>
            </a:r>
            <a:r>
              <a:rPr sz="2400" b="0" spc="30" dirty="0">
                <a:latin typeface="Georgia" panose="02040502050405020303"/>
                <a:cs typeface="Georgia" panose="02040502050405020303"/>
              </a:rPr>
              <a:t>M</a:t>
            </a:r>
            <a:r>
              <a:rPr sz="2400" b="0" spc="-80" dirty="0">
                <a:latin typeface="Georgia" panose="02040502050405020303"/>
                <a:cs typeface="Georgia" panose="02040502050405020303"/>
              </a:rPr>
              <a:t>e</a:t>
            </a:r>
            <a:r>
              <a:rPr sz="2400" b="0" spc="-110" dirty="0">
                <a:latin typeface="Georgia" panose="02040502050405020303"/>
                <a:cs typeface="Georgia" panose="02040502050405020303"/>
              </a:rPr>
              <a:t>d</a:t>
            </a:r>
            <a:r>
              <a:rPr sz="2400" b="0" spc="-35" dirty="0">
                <a:latin typeface="Georgia" panose="02040502050405020303"/>
                <a:cs typeface="Georgia" panose="02040502050405020303"/>
              </a:rPr>
              <a:t>i</a:t>
            </a:r>
            <a:r>
              <a:rPr sz="2400" b="0" spc="-5" dirty="0">
                <a:latin typeface="Georgia" panose="02040502050405020303"/>
                <a:cs typeface="Georgia" panose="02040502050405020303"/>
              </a:rPr>
              <a:t>c</a:t>
            </a:r>
            <a:r>
              <a:rPr sz="2400" b="0" spc="-180" dirty="0">
                <a:latin typeface="Georgia" panose="02040502050405020303"/>
                <a:cs typeface="Georgia" panose="02040502050405020303"/>
              </a:rPr>
              <a:t>a</a:t>
            </a:r>
            <a:r>
              <a:rPr sz="2400" b="0" spc="-80" dirty="0">
                <a:latin typeface="Georgia" panose="02040502050405020303"/>
                <a:cs typeface="Georgia" panose="02040502050405020303"/>
              </a:rPr>
              <a:t>l</a:t>
            </a:r>
            <a:r>
              <a:rPr sz="2400" b="0" spc="65" dirty="0">
                <a:latin typeface="Georgia" panose="02040502050405020303"/>
                <a:cs typeface="Georgia" panose="02040502050405020303"/>
              </a:rPr>
              <a:t> </a:t>
            </a:r>
            <a:r>
              <a:rPr sz="2400" b="0" spc="-30" dirty="0">
                <a:latin typeface="Georgia" panose="02040502050405020303"/>
                <a:cs typeface="Georgia" panose="02040502050405020303"/>
              </a:rPr>
              <a:t>R</a:t>
            </a:r>
            <a:r>
              <a:rPr sz="2400" b="0" spc="-80" dirty="0">
                <a:latin typeface="Georgia" panose="02040502050405020303"/>
                <a:cs typeface="Georgia" panose="02040502050405020303"/>
              </a:rPr>
              <a:t>e</a:t>
            </a:r>
            <a:r>
              <a:rPr sz="2400" b="0" spc="-240" dirty="0">
                <a:latin typeface="Georgia" panose="02040502050405020303"/>
                <a:cs typeface="Georgia" panose="02040502050405020303"/>
              </a:rPr>
              <a:t>s</a:t>
            </a:r>
            <a:r>
              <a:rPr sz="2400" b="0" spc="-100" dirty="0">
                <a:latin typeface="Georgia" panose="02040502050405020303"/>
                <a:cs typeface="Georgia" panose="02040502050405020303"/>
              </a:rPr>
              <a:t>p</a:t>
            </a:r>
            <a:r>
              <a:rPr sz="2400" b="0" cap="small" spc="-125" dirty="0">
                <a:latin typeface="Georgia" panose="02040502050405020303"/>
                <a:cs typeface="Georgia" panose="02040502050405020303"/>
              </a:rPr>
              <a:t>o</a:t>
            </a:r>
            <a:r>
              <a:rPr sz="2400" b="0" spc="-60" dirty="0">
                <a:latin typeface="Georgia" panose="02040502050405020303"/>
                <a:cs typeface="Georgia" panose="02040502050405020303"/>
              </a:rPr>
              <a:t>n</a:t>
            </a:r>
            <a:r>
              <a:rPr sz="2400" b="0" spc="-240" dirty="0">
                <a:latin typeface="Georgia" panose="02040502050405020303"/>
                <a:cs typeface="Georgia" panose="02040502050405020303"/>
              </a:rPr>
              <a:t>s</a:t>
            </a:r>
            <a:r>
              <a:rPr sz="2400" b="0" spc="-55" dirty="0">
                <a:latin typeface="Georgia" panose="02040502050405020303"/>
                <a:cs typeface="Georgia" panose="02040502050405020303"/>
              </a:rPr>
              <a:t>e </a:t>
            </a:r>
            <a:r>
              <a:rPr sz="2400" b="0" spc="155" dirty="0">
                <a:latin typeface="Georgia" panose="02040502050405020303"/>
                <a:cs typeface="Georgia" panose="02040502050405020303"/>
              </a:rPr>
              <a:t>V</a:t>
            </a:r>
            <a:r>
              <a:rPr sz="2400" b="0" spc="-180" dirty="0">
                <a:latin typeface="Georgia" panose="02040502050405020303"/>
                <a:cs typeface="Georgia" panose="02040502050405020303"/>
              </a:rPr>
              <a:t>a</a:t>
            </a:r>
            <a:r>
              <a:rPr sz="2400" b="0" spc="-5" dirty="0">
                <a:latin typeface="Georgia" panose="02040502050405020303"/>
                <a:cs typeface="Georgia" panose="02040502050405020303"/>
              </a:rPr>
              <a:t>cc</a:t>
            </a:r>
            <a:r>
              <a:rPr sz="2400" b="0" spc="-35" dirty="0">
                <a:latin typeface="Georgia" panose="02040502050405020303"/>
                <a:cs typeface="Georgia" panose="02040502050405020303"/>
              </a:rPr>
              <a:t>i</a:t>
            </a:r>
            <a:r>
              <a:rPr sz="2400" b="0" spc="-60" dirty="0">
                <a:latin typeface="Georgia" panose="02040502050405020303"/>
                <a:cs typeface="Georgia" panose="02040502050405020303"/>
              </a:rPr>
              <a:t>n</a:t>
            </a:r>
            <a:r>
              <a:rPr sz="2400" b="0" spc="-180" dirty="0">
                <a:latin typeface="Georgia" panose="02040502050405020303"/>
                <a:cs typeface="Georgia" panose="02040502050405020303"/>
              </a:rPr>
              <a:t>a</a:t>
            </a:r>
            <a:r>
              <a:rPr sz="2400" b="0" spc="-80" dirty="0">
                <a:latin typeface="Georgia" panose="02040502050405020303"/>
                <a:cs typeface="Georgia" panose="02040502050405020303"/>
              </a:rPr>
              <a:t>t</a:t>
            </a:r>
            <a:r>
              <a:rPr sz="2400" b="0" spc="-35" dirty="0">
                <a:latin typeface="Georgia" panose="02040502050405020303"/>
                <a:cs typeface="Georgia" panose="02040502050405020303"/>
              </a:rPr>
              <a:t>i</a:t>
            </a:r>
            <a:r>
              <a:rPr sz="2400" b="0" spc="-5" dirty="0">
                <a:latin typeface="Georgia" panose="02040502050405020303"/>
                <a:cs typeface="Georgia" panose="02040502050405020303"/>
              </a:rPr>
              <a:t>o</a:t>
            </a:r>
            <a:r>
              <a:rPr sz="2400" b="0" spc="-55" dirty="0">
                <a:latin typeface="Georgia" panose="02040502050405020303"/>
                <a:cs typeface="Georgia" panose="02040502050405020303"/>
              </a:rPr>
              <a:t>n</a:t>
            </a:r>
            <a:r>
              <a:rPr sz="2400" b="0" spc="65" dirty="0">
                <a:latin typeface="Georgia" panose="02040502050405020303"/>
                <a:cs typeface="Georgia" panose="02040502050405020303"/>
              </a:rPr>
              <a:t> </a:t>
            </a:r>
            <a:r>
              <a:rPr sz="2400" b="0" spc="145" dirty="0">
                <a:latin typeface="Georgia" panose="02040502050405020303"/>
                <a:cs typeface="Georgia" panose="02040502050405020303"/>
              </a:rPr>
              <a:t>D</a:t>
            </a:r>
            <a:r>
              <a:rPr sz="2400" b="0" spc="-114" dirty="0">
                <a:latin typeface="Georgia" panose="02040502050405020303"/>
                <a:cs typeface="Georgia" panose="02040502050405020303"/>
              </a:rPr>
              <a:t>r</a:t>
            </a:r>
            <a:r>
              <a:rPr sz="2400" b="0" spc="-35" dirty="0">
                <a:latin typeface="Georgia" panose="02040502050405020303"/>
                <a:cs typeface="Georgia" panose="02040502050405020303"/>
              </a:rPr>
              <a:t>i</a:t>
            </a:r>
            <a:r>
              <a:rPr sz="2400" b="0" spc="15" dirty="0">
                <a:latin typeface="Georgia" panose="02040502050405020303"/>
                <a:cs typeface="Georgia" panose="02040502050405020303"/>
              </a:rPr>
              <a:t>v</a:t>
            </a:r>
            <a:r>
              <a:rPr sz="2400" b="0" spc="-80" dirty="0">
                <a:latin typeface="Georgia" panose="02040502050405020303"/>
                <a:cs typeface="Georgia" panose="02040502050405020303"/>
              </a:rPr>
              <a:t>e</a:t>
            </a:r>
            <a:r>
              <a:rPr sz="2400" b="0" spc="-235" dirty="0">
                <a:latin typeface="Georgia" panose="02040502050405020303"/>
                <a:cs typeface="Georgia" panose="02040502050405020303"/>
              </a:rPr>
              <a:t>s</a:t>
            </a:r>
            <a:endParaRPr sz="2400">
              <a:latin typeface="Georgia" panose="02040502050405020303"/>
              <a:cs typeface="Georgia" panose="02040502050405020303"/>
            </a:endParaRPr>
          </a:p>
          <a:p>
            <a:pPr marL="6334125">
              <a:lnSpc>
                <a:spcPct val="100000"/>
              </a:lnSpc>
              <a:spcBef>
                <a:spcPts val="420"/>
              </a:spcBef>
            </a:pPr>
            <a:r>
              <a:rPr sz="2400" b="0" spc="-100" dirty="0">
                <a:latin typeface="Georgia" panose="02040502050405020303"/>
                <a:cs typeface="Georgia" panose="02040502050405020303"/>
              </a:rPr>
              <a:t>Disaster</a:t>
            </a:r>
            <a:r>
              <a:rPr sz="2400" b="0" spc="25" dirty="0">
                <a:latin typeface="Georgia" panose="02040502050405020303"/>
                <a:cs typeface="Georgia" panose="02040502050405020303"/>
              </a:rPr>
              <a:t> </a:t>
            </a:r>
            <a:r>
              <a:rPr sz="2400" b="0" spc="-60" dirty="0">
                <a:latin typeface="Georgia" panose="02040502050405020303"/>
                <a:cs typeface="Georgia" panose="02040502050405020303"/>
              </a:rPr>
              <a:t>Relief</a:t>
            </a:r>
            <a:endParaRPr sz="2400">
              <a:latin typeface="Georgia" panose="02040502050405020303"/>
              <a:cs typeface="Georgia" panose="02040502050405020303"/>
            </a:endParaRPr>
          </a:p>
          <a:p>
            <a:pPr marL="6334125" marR="3423285">
              <a:lnSpc>
                <a:spcPct val="115000"/>
              </a:lnSpc>
            </a:pPr>
            <a:r>
              <a:rPr sz="2400" b="0" spc="30" dirty="0">
                <a:latin typeface="Georgia" panose="02040502050405020303"/>
                <a:cs typeface="Georgia" panose="02040502050405020303"/>
              </a:rPr>
              <a:t>M</a:t>
            </a:r>
            <a:r>
              <a:rPr sz="2400" b="0" cap="small" spc="-125" dirty="0">
                <a:latin typeface="Georgia" panose="02040502050405020303"/>
                <a:cs typeface="Georgia" panose="02040502050405020303"/>
              </a:rPr>
              <a:t>o</a:t>
            </a:r>
            <a:r>
              <a:rPr sz="2400" b="0" spc="-65" dirty="0">
                <a:latin typeface="Georgia" panose="02040502050405020303"/>
                <a:cs typeface="Georgia" panose="02040502050405020303"/>
              </a:rPr>
              <a:t>b</a:t>
            </a:r>
            <a:r>
              <a:rPr sz="2400" b="0" spc="-35" dirty="0">
                <a:latin typeface="Georgia" panose="02040502050405020303"/>
                <a:cs typeface="Georgia" panose="02040502050405020303"/>
              </a:rPr>
              <a:t>i</a:t>
            </a:r>
            <a:r>
              <a:rPr sz="2400" b="0" spc="-85" dirty="0">
                <a:latin typeface="Georgia" panose="02040502050405020303"/>
                <a:cs typeface="Georgia" panose="02040502050405020303"/>
              </a:rPr>
              <a:t>l</a:t>
            </a:r>
            <a:r>
              <a:rPr sz="2400" b="0" spc="-75" dirty="0">
                <a:latin typeface="Georgia" panose="02040502050405020303"/>
                <a:cs typeface="Georgia" panose="02040502050405020303"/>
              </a:rPr>
              <a:t>e</a:t>
            </a:r>
            <a:r>
              <a:rPr sz="2400" b="0" spc="65" dirty="0">
                <a:latin typeface="Georgia" panose="02040502050405020303"/>
                <a:cs typeface="Georgia" panose="02040502050405020303"/>
              </a:rPr>
              <a:t> </a:t>
            </a:r>
            <a:r>
              <a:rPr sz="2400" b="0" spc="155" dirty="0">
                <a:latin typeface="Georgia" panose="02040502050405020303"/>
                <a:cs typeface="Georgia" panose="02040502050405020303"/>
              </a:rPr>
              <a:t>V</a:t>
            </a:r>
            <a:r>
              <a:rPr sz="2400" b="0" spc="-80" dirty="0">
                <a:latin typeface="Georgia" panose="02040502050405020303"/>
                <a:cs typeface="Georgia" panose="02040502050405020303"/>
              </a:rPr>
              <a:t>e</a:t>
            </a:r>
            <a:r>
              <a:rPr sz="2400" b="0" spc="-80" dirty="0">
                <a:latin typeface="Georgia" panose="02040502050405020303"/>
                <a:cs typeface="Georgia" panose="02040502050405020303"/>
              </a:rPr>
              <a:t>t</a:t>
            </a:r>
            <a:r>
              <a:rPr sz="2400" b="0" spc="-80" dirty="0">
                <a:latin typeface="Georgia" panose="02040502050405020303"/>
                <a:cs typeface="Georgia" panose="02040502050405020303"/>
              </a:rPr>
              <a:t>e</a:t>
            </a:r>
            <a:r>
              <a:rPr sz="2400" b="0" spc="-114" dirty="0">
                <a:latin typeface="Georgia" panose="02040502050405020303"/>
                <a:cs typeface="Georgia" panose="02040502050405020303"/>
              </a:rPr>
              <a:t>r</a:t>
            </a:r>
            <a:r>
              <a:rPr sz="2400" b="0" spc="-35" dirty="0">
                <a:latin typeface="Georgia" panose="02040502050405020303"/>
                <a:cs typeface="Georgia" panose="02040502050405020303"/>
              </a:rPr>
              <a:t>i</a:t>
            </a:r>
            <a:r>
              <a:rPr sz="2400" b="0" spc="-60" dirty="0">
                <a:latin typeface="Georgia" panose="02040502050405020303"/>
                <a:cs typeface="Georgia" panose="02040502050405020303"/>
              </a:rPr>
              <a:t>n</a:t>
            </a:r>
            <a:r>
              <a:rPr sz="2400" b="0" spc="-180" dirty="0">
                <a:latin typeface="Georgia" panose="02040502050405020303"/>
                <a:cs typeface="Georgia" panose="02040502050405020303"/>
              </a:rPr>
              <a:t>a</a:t>
            </a:r>
            <a:r>
              <a:rPr sz="2400" b="0" spc="-114" dirty="0">
                <a:latin typeface="Georgia" panose="02040502050405020303"/>
                <a:cs typeface="Georgia" panose="02040502050405020303"/>
              </a:rPr>
              <a:t>r</a:t>
            </a:r>
            <a:r>
              <a:rPr sz="2400" b="0" spc="85" dirty="0">
                <a:latin typeface="Georgia" panose="02040502050405020303"/>
                <a:cs typeface="Georgia" panose="02040502050405020303"/>
              </a:rPr>
              <a:t>y</a:t>
            </a:r>
            <a:r>
              <a:rPr sz="2400" b="0" spc="65" dirty="0">
                <a:latin typeface="Georgia" panose="02040502050405020303"/>
                <a:cs typeface="Georgia" panose="02040502050405020303"/>
              </a:rPr>
              <a:t> </a:t>
            </a:r>
            <a:r>
              <a:rPr sz="2400" b="0" spc="285" dirty="0">
                <a:latin typeface="Georgia" panose="02040502050405020303"/>
                <a:cs typeface="Georgia" panose="02040502050405020303"/>
              </a:rPr>
              <a:t>C</a:t>
            </a:r>
            <a:r>
              <a:rPr sz="2400" b="0" spc="-85" dirty="0">
                <a:latin typeface="Georgia" panose="02040502050405020303"/>
                <a:cs typeface="Georgia" panose="02040502050405020303"/>
              </a:rPr>
              <a:t>l</a:t>
            </a:r>
            <a:r>
              <a:rPr sz="2400" b="0" spc="-35" dirty="0">
                <a:latin typeface="Georgia" panose="02040502050405020303"/>
                <a:cs typeface="Georgia" panose="02040502050405020303"/>
              </a:rPr>
              <a:t>i</a:t>
            </a:r>
            <a:r>
              <a:rPr sz="2400" b="0" spc="-60" dirty="0">
                <a:latin typeface="Georgia" panose="02040502050405020303"/>
                <a:cs typeface="Georgia" panose="02040502050405020303"/>
              </a:rPr>
              <a:t>n</a:t>
            </a:r>
            <a:r>
              <a:rPr sz="2400" b="0" spc="-35" dirty="0">
                <a:latin typeface="Georgia" panose="02040502050405020303"/>
                <a:cs typeface="Georgia" panose="02040502050405020303"/>
              </a:rPr>
              <a:t>i</a:t>
            </a:r>
            <a:r>
              <a:rPr sz="2400" b="0" spc="-5" dirty="0">
                <a:latin typeface="Georgia" panose="02040502050405020303"/>
                <a:cs typeface="Georgia" panose="02040502050405020303"/>
              </a:rPr>
              <a:t>c</a:t>
            </a:r>
            <a:r>
              <a:rPr sz="2400" b="0" spc="-185" dirty="0">
                <a:latin typeface="Georgia" panose="02040502050405020303"/>
                <a:cs typeface="Georgia" panose="02040502050405020303"/>
              </a:rPr>
              <a:t>s </a:t>
            </a:r>
            <a:r>
              <a:rPr sz="2400" b="0" spc="30" dirty="0">
                <a:latin typeface="Georgia" panose="02040502050405020303"/>
                <a:cs typeface="Georgia" panose="02040502050405020303"/>
              </a:rPr>
              <a:t>M</a:t>
            </a:r>
            <a:r>
              <a:rPr sz="2400" b="0" cap="small" spc="-125" dirty="0">
                <a:latin typeface="Georgia" panose="02040502050405020303"/>
                <a:cs typeface="Georgia" panose="02040502050405020303"/>
              </a:rPr>
              <a:t>o</a:t>
            </a:r>
            <a:r>
              <a:rPr sz="2400" b="0" spc="-60" dirty="0">
                <a:latin typeface="Georgia" panose="02040502050405020303"/>
                <a:cs typeface="Georgia" panose="02040502050405020303"/>
              </a:rPr>
              <a:t>n</a:t>
            </a:r>
            <a:r>
              <a:rPr sz="2400" b="0" spc="-35" dirty="0">
                <a:latin typeface="Georgia" panose="02040502050405020303"/>
                <a:cs typeface="Georgia" panose="02040502050405020303"/>
              </a:rPr>
              <a:t>i</a:t>
            </a:r>
            <a:r>
              <a:rPr sz="2400" b="0" spc="-80" dirty="0">
                <a:latin typeface="Georgia" panose="02040502050405020303"/>
                <a:cs typeface="Georgia" panose="02040502050405020303"/>
              </a:rPr>
              <a:t>t</a:t>
            </a:r>
            <a:r>
              <a:rPr sz="2400" b="0" cap="small" spc="-125" dirty="0">
                <a:latin typeface="Georgia" panose="02040502050405020303"/>
                <a:cs typeface="Georgia" panose="02040502050405020303"/>
              </a:rPr>
              <a:t>o</a:t>
            </a:r>
            <a:r>
              <a:rPr sz="2400" b="0" spc="-114" dirty="0">
                <a:latin typeface="Georgia" panose="02040502050405020303"/>
                <a:cs typeface="Georgia" panose="02040502050405020303"/>
              </a:rPr>
              <a:t>r</a:t>
            </a:r>
            <a:r>
              <a:rPr sz="2400" b="0" spc="-35" dirty="0">
                <a:latin typeface="Georgia" panose="02040502050405020303"/>
                <a:cs typeface="Georgia" panose="02040502050405020303"/>
              </a:rPr>
              <a:t>i</a:t>
            </a:r>
            <a:r>
              <a:rPr sz="2400" b="0" spc="-60" dirty="0">
                <a:latin typeface="Georgia" panose="02040502050405020303"/>
                <a:cs typeface="Georgia" panose="02040502050405020303"/>
              </a:rPr>
              <a:t>n</a:t>
            </a:r>
            <a:r>
              <a:rPr sz="2400" b="0" spc="120" dirty="0">
                <a:latin typeface="Georgia" panose="02040502050405020303"/>
                <a:cs typeface="Georgia" panose="02040502050405020303"/>
              </a:rPr>
              <a:t>g</a:t>
            </a:r>
            <a:r>
              <a:rPr sz="2400" b="0" spc="65" dirty="0">
                <a:latin typeface="Georgia" panose="02040502050405020303"/>
                <a:cs typeface="Georgia" panose="02040502050405020303"/>
              </a:rPr>
              <a:t> </a:t>
            </a:r>
            <a:r>
              <a:rPr sz="2400" b="0" spc="-180" dirty="0">
                <a:latin typeface="Georgia" panose="02040502050405020303"/>
                <a:cs typeface="Georgia" panose="02040502050405020303"/>
              </a:rPr>
              <a:t>a</a:t>
            </a:r>
            <a:r>
              <a:rPr sz="2400" b="0" spc="-60" dirty="0">
                <a:latin typeface="Georgia" panose="02040502050405020303"/>
                <a:cs typeface="Georgia" panose="02040502050405020303"/>
              </a:rPr>
              <a:t>n</a:t>
            </a:r>
            <a:r>
              <a:rPr sz="2400" b="0" spc="-105" dirty="0">
                <a:latin typeface="Georgia" panose="02040502050405020303"/>
                <a:cs typeface="Georgia" panose="02040502050405020303"/>
              </a:rPr>
              <a:t>d</a:t>
            </a:r>
            <a:r>
              <a:rPr sz="2400" b="0" spc="65" dirty="0">
                <a:latin typeface="Georgia" panose="02040502050405020303"/>
                <a:cs typeface="Georgia" panose="02040502050405020303"/>
              </a:rPr>
              <a:t> </a:t>
            </a:r>
            <a:r>
              <a:rPr sz="2400" b="0" spc="-150" dirty="0">
                <a:latin typeface="Georgia" panose="02040502050405020303"/>
                <a:cs typeface="Georgia" panose="02040502050405020303"/>
              </a:rPr>
              <a:t>S</a:t>
            </a:r>
            <a:r>
              <a:rPr sz="2400" b="0" spc="-70" dirty="0">
                <a:latin typeface="Georgia" panose="02040502050405020303"/>
                <a:cs typeface="Georgia" panose="02040502050405020303"/>
              </a:rPr>
              <a:t>u</a:t>
            </a:r>
            <a:r>
              <a:rPr sz="2400" b="0" spc="-114" dirty="0">
                <a:latin typeface="Georgia" panose="02040502050405020303"/>
                <a:cs typeface="Georgia" panose="02040502050405020303"/>
              </a:rPr>
              <a:t>r</a:t>
            </a:r>
            <a:r>
              <a:rPr sz="2400" b="0" spc="15" dirty="0">
                <a:latin typeface="Georgia" panose="02040502050405020303"/>
                <a:cs typeface="Georgia" panose="02040502050405020303"/>
              </a:rPr>
              <a:t>v</a:t>
            </a:r>
            <a:r>
              <a:rPr sz="2400" b="0" spc="-80" dirty="0">
                <a:latin typeface="Georgia" panose="02040502050405020303"/>
                <a:cs typeface="Georgia" panose="02040502050405020303"/>
              </a:rPr>
              <a:t>e</a:t>
            </a:r>
            <a:r>
              <a:rPr sz="2400" b="0" spc="-35" dirty="0">
                <a:latin typeface="Georgia" panose="02040502050405020303"/>
                <a:cs typeface="Georgia" panose="02040502050405020303"/>
              </a:rPr>
              <a:t>i</a:t>
            </a:r>
            <a:r>
              <a:rPr sz="2400" b="0" spc="-85" dirty="0">
                <a:latin typeface="Georgia" panose="02040502050405020303"/>
                <a:cs typeface="Georgia" panose="02040502050405020303"/>
              </a:rPr>
              <a:t>ll</a:t>
            </a:r>
            <a:r>
              <a:rPr sz="2400" b="0" spc="-180" dirty="0">
                <a:latin typeface="Georgia" panose="02040502050405020303"/>
                <a:cs typeface="Georgia" panose="02040502050405020303"/>
              </a:rPr>
              <a:t>a</a:t>
            </a:r>
            <a:r>
              <a:rPr sz="2400" b="0" spc="-60" dirty="0">
                <a:latin typeface="Georgia" panose="02040502050405020303"/>
                <a:cs typeface="Georgia" panose="02040502050405020303"/>
              </a:rPr>
              <a:t>n</a:t>
            </a:r>
            <a:r>
              <a:rPr sz="2400" b="0" spc="-5" dirty="0">
                <a:latin typeface="Georgia" panose="02040502050405020303"/>
                <a:cs typeface="Georgia" panose="02040502050405020303"/>
              </a:rPr>
              <a:t>c</a:t>
            </a:r>
            <a:r>
              <a:rPr sz="2400" b="0" spc="-55" dirty="0">
                <a:latin typeface="Georgia" panose="02040502050405020303"/>
                <a:cs typeface="Georgia" panose="02040502050405020303"/>
              </a:rPr>
              <a:t>e </a:t>
            </a:r>
            <a:r>
              <a:rPr sz="2400" b="0" spc="-5" dirty="0">
                <a:latin typeface="Georgia" panose="02040502050405020303"/>
                <a:cs typeface="Georgia" panose="02040502050405020303"/>
              </a:rPr>
              <a:t>L</a:t>
            </a:r>
            <a:r>
              <a:rPr sz="2400" b="0" spc="-35" dirty="0">
                <a:latin typeface="Georgia" panose="02040502050405020303"/>
                <a:cs typeface="Georgia" panose="02040502050405020303"/>
              </a:rPr>
              <a:t>i</a:t>
            </a:r>
            <a:r>
              <a:rPr sz="2400" b="0" spc="15" dirty="0">
                <a:latin typeface="Georgia" panose="02040502050405020303"/>
                <a:cs typeface="Georgia" panose="02040502050405020303"/>
              </a:rPr>
              <a:t>v</a:t>
            </a:r>
            <a:r>
              <a:rPr sz="2400" b="0" spc="-80" dirty="0">
                <a:latin typeface="Georgia" panose="02040502050405020303"/>
                <a:cs typeface="Georgia" panose="02040502050405020303"/>
              </a:rPr>
              <a:t>e</a:t>
            </a:r>
            <a:r>
              <a:rPr sz="2400" b="0" spc="-240" dirty="0">
                <a:latin typeface="Georgia" panose="02040502050405020303"/>
                <a:cs typeface="Georgia" panose="02040502050405020303"/>
              </a:rPr>
              <a:t>s</a:t>
            </a:r>
            <a:r>
              <a:rPr sz="2400" b="0" spc="-80" dirty="0">
                <a:latin typeface="Georgia" panose="02040502050405020303"/>
                <a:cs typeface="Georgia" panose="02040502050405020303"/>
              </a:rPr>
              <a:t>t</a:t>
            </a:r>
            <a:r>
              <a:rPr sz="2400" b="0" cap="small" spc="-125" dirty="0">
                <a:latin typeface="Georgia" panose="02040502050405020303"/>
                <a:cs typeface="Georgia" panose="02040502050405020303"/>
              </a:rPr>
              <a:t>o</a:t>
            </a:r>
            <a:r>
              <a:rPr sz="2400" b="0" spc="-5" dirty="0">
                <a:latin typeface="Georgia" panose="02040502050405020303"/>
                <a:cs typeface="Georgia" panose="02040502050405020303"/>
              </a:rPr>
              <a:t>c</a:t>
            </a:r>
            <a:r>
              <a:rPr sz="2400" b="0" spc="-5" dirty="0">
                <a:latin typeface="Georgia" panose="02040502050405020303"/>
                <a:cs typeface="Georgia" panose="02040502050405020303"/>
              </a:rPr>
              <a:t>k</a:t>
            </a:r>
            <a:r>
              <a:rPr sz="2400" b="0" spc="65" dirty="0">
                <a:latin typeface="Georgia" panose="02040502050405020303"/>
                <a:cs typeface="Georgia" panose="02040502050405020303"/>
              </a:rPr>
              <a:t> </a:t>
            </a:r>
            <a:r>
              <a:rPr sz="2400" b="0" spc="45" dirty="0">
                <a:latin typeface="Georgia" panose="02040502050405020303"/>
                <a:cs typeface="Georgia" panose="02040502050405020303"/>
              </a:rPr>
              <a:t>H</a:t>
            </a:r>
            <a:r>
              <a:rPr sz="2400" b="0" spc="-80" dirty="0">
                <a:latin typeface="Georgia" panose="02040502050405020303"/>
                <a:cs typeface="Georgia" panose="02040502050405020303"/>
              </a:rPr>
              <a:t>e</a:t>
            </a:r>
            <a:r>
              <a:rPr sz="2400" b="0" spc="-180" dirty="0">
                <a:latin typeface="Georgia" panose="02040502050405020303"/>
                <a:cs typeface="Georgia" panose="02040502050405020303"/>
              </a:rPr>
              <a:t>a</a:t>
            </a:r>
            <a:r>
              <a:rPr sz="2400" b="0" spc="-85" dirty="0">
                <a:latin typeface="Georgia" panose="02040502050405020303"/>
                <a:cs typeface="Georgia" panose="02040502050405020303"/>
              </a:rPr>
              <a:t>l</a:t>
            </a:r>
            <a:r>
              <a:rPr sz="2400" b="0" spc="-80" dirty="0">
                <a:latin typeface="Georgia" panose="02040502050405020303"/>
                <a:cs typeface="Georgia" panose="02040502050405020303"/>
              </a:rPr>
              <a:t>t</a:t>
            </a:r>
            <a:r>
              <a:rPr sz="2400" b="0" spc="-80" dirty="0">
                <a:latin typeface="Georgia" panose="02040502050405020303"/>
                <a:cs typeface="Georgia" panose="02040502050405020303"/>
              </a:rPr>
              <a:t>h</a:t>
            </a:r>
            <a:r>
              <a:rPr sz="2400" b="0" spc="65" dirty="0">
                <a:latin typeface="Georgia" panose="02040502050405020303"/>
                <a:cs typeface="Georgia" panose="02040502050405020303"/>
              </a:rPr>
              <a:t> </a:t>
            </a:r>
            <a:r>
              <a:rPr sz="2400" b="0" spc="30" dirty="0">
                <a:latin typeface="Georgia" panose="02040502050405020303"/>
                <a:cs typeface="Georgia" panose="02040502050405020303"/>
              </a:rPr>
              <a:t>M</a:t>
            </a:r>
            <a:r>
              <a:rPr sz="2400" b="0" spc="-180" dirty="0">
                <a:latin typeface="Georgia" panose="02040502050405020303"/>
                <a:cs typeface="Georgia" panose="02040502050405020303"/>
              </a:rPr>
              <a:t>a</a:t>
            </a:r>
            <a:r>
              <a:rPr sz="2400" b="0" spc="-60" dirty="0">
                <a:latin typeface="Georgia" panose="02040502050405020303"/>
                <a:cs typeface="Georgia" panose="02040502050405020303"/>
              </a:rPr>
              <a:t>n</a:t>
            </a:r>
            <a:r>
              <a:rPr sz="2400" b="0" spc="-180" dirty="0">
                <a:latin typeface="Georgia" panose="02040502050405020303"/>
                <a:cs typeface="Georgia" panose="02040502050405020303"/>
              </a:rPr>
              <a:t>a</a:t>
            </a:r>
            <a:r>
              <a:rPr sz="2400" b="0" spc="114" dirty="0">
                <a:latin typeface="Georgia" panose="02040502050405020303"/>
                <a:cs typeface="Georgia" panose="02040502050405020303"/>
              </a:rPr>
              <a:t>g</a:t>
            </a:r>
            <a:r>
              <a:rPr sz="2400" b="0" spc="-80" dirty="0">
                <a:latin typeface="Georgia" panose="02040502050405020303"/>
                <a:cs typeface="Georgia" panose="02040502050405020303"/>
              </a:rPr>
              <a:t>e</a:t>
            </a:r>
            <a:r>
              <a:rPr sz="2400" b="0" spc="-90" dirty="0">
                <a:latin typeface="Georgia" panose="02040502050405020303"/>
                <a:cs typeface="Georgia" panose="02040502050405020303"/>
              </a:rPr>
              <a:t>m</a:t>
            </a:r>
            <a:r>
              <a:rPr sz="2400" b="0" spc="-80" dirty="0">
                <a:latin typeface="Georgia" panose="02040502050405020303"/>
                <a:cs typeface="Georgia" panose="02040502050405020303"/>
              </a:rPr>
              <a:t>e</a:t>
            </a:r>
            <a:r>
              <a:rPr sz="2400" b="0" spc="-60" dirty="0">
                <a:latin typeface="Georgia" panose="02040502050405020303"/>
                <a:cs typeface="Georgia" panose="02040502050405020303"/>
              </a:rPr>
              <a:t>n</a:t>
            </a:r>
            <a:r>
              <a:rPr sz="2400" b="0" spc="-60" dirty="0">
                <a:latin typeface="Georgia" panose="02040502050405020303"/>
                <a:cs typeface="Georgia" panose="02040502050405020303"/>
              </a:rPr>
              <a:t>t </a:t>
            </a:r>
            <a:r>
              <a:rPr sz="2400" b="0" spc="-50" dirty="0">
                <a:latin typeface="Georgia" panose="02040502050405020303"/>
                <a:cs typeface="Georgia" panose="02040502050405020303"/>
              </a:rPr>
              <a:t>P</a:t>
            </a:r>
            <a:r>
              <a:rPr sz="2400" b="0" spc="-70" dirty="0">
                <a:latin typeface="Georgia" panose="02040502050405020303"/>
                <a:cs typeface="Georgia" panose="02040502050405020303"/>
              </a:rPr>
              <a:t>u</a:t>
            </a:r>
            <a:r>
              <a:rPr sz="2400" b="0" spc="-65" dirty="0">
                <a:latin typeface="Georgia" panose="02040502050405020303"/>
                <a:cs typeface="Georgia" panose="02040502050405020303"/>
              </a:rPr>
              <a:t>b</a:t>
            </a:r>
            <a:r>
              <a:rPr sz="2400" b="0" spc="-85" dirty="0">
                <a:latin typeface="Georgia" panose="02040502050405020303"/>
                <a:cs typeface="Georgia" panose="02040502050405020303"/>
              </a:rPr>
              <a:t>l</a:t>
            </a:r>
            <a:r>
              <a:rPr sz="2400" b="0" spc="-35" dirty="0">
                <a:latin typeface="Georgia" panose="02040502050405020303"/>
                <a:cs typeface="Georgia" panose="02040502050405020303"/>
              </a:rPr>
              <a:t>i</a:t>
            </a:r>
            <a:r>
              <a:rPr sz="2400" b="0" dirty="0">
                <a:latin typeface="Georgia" panose="02040502050405020303"/>
                <a:cs typeface="Georgia" panose="02040502050405020303"/>
              </a:rPr>
              <a:t>c</a:t>
            </a:r>
            <a:r>
              <a:rPr sz="2400" b="0" spc="65" dirty="0">
                <a:latin typeface="Georgia" panose="02040502050405020303"/>
                <a:cs typeface="Georgia" panose="02040502050405020303"/>
              </a:rPr>
              <a:t> </a:t>
            </a:r>
            <a:r>
              <a:rPr sz="2400" b="0" spc="90" dirty="0">
                <a:latin typeface="Georgia" panose="02040502050405020303"/>
                <a:cs typeface="Georgia" panose="02040502050405020303"/>
              </a:rPr>
              <a:t>A</a:t>
            </a:r>
            <a:r>
              <a:rPr sz="2400" b="0" spc="145" dirty="0">
                <a:latin typeface="Georgia" panose="02040502050405020303"/>
                <a:cs typeface="Georgia" panose="02040502050405020303"/>
              </a:rPr>
              <a:t>w</a:t>
            </a:r>
            <a:r>
              <a:rPr sz="2400" b="0" spc="-180" dirty="0">
                <a:latin typeface="Georgia" panose="02040502050405020303"/>
                <a:cs typeface="Georgia" panose="02040502050405020303"/>
              </a:rPr>
              <a:t>a</a:t>
            </a:r>
            <a:r>
              <a:rPr sz="2400" b="0" spc="-114" dirty="0">
                <a:latin typeface="Georgia" panose="02040502050405020303"/>
                <a:cs typeface="Georgia" panose="02040502050405020303"/>
              </a:rPr>
              <a:t>r</a:t>
            </a:r>
            <a:r>
              <a:rPr sz="2400" b="0" spc="-80" dirty="0">
                <a:latin typeface="Georgia" panose="02040502050405020303"/>
                <a:cs typeface="Georgia" panose="02040502050405020303"/>
              </a:rPr>
              <a:t>e</a:t>
            </a:r>
            <a:r>
              <a:rPr sz="2400" b="0" spc="-60" dirty="0">
                <a:latin typeface="Georgia" panose="02040502050405020303"/>
                <a:cs typeface="Georgia" panose="02040502050405020303"/>
              </a:rPr>
              <a:t>n</a:t>
            </a:r>
            <a:r>
              <a:rPr sz="2400" b="0" spc="-80" dirty="0">
                <a:latin typeface="Georgia" panose="02040502050405020303"/>
                <a:cs typeface="Georgia" panose="02040502050405020303"/>
              </a:rPr>
              <a:t>e</a:t>
            </a:r>
            <a:r>
              <a:rPr sz="2400" b="0" spc="-240" dirty="0">
                <a:latin typeface="Georgia" panose="02040502050405020303"/>
                <a:cs typeface="Georgia" panose="02040502050405020303"/>
              </a:rPr>
              <a:t>s</a:t>
            </a:r>
            <a:r>
              <a:rPr sz="2400" b="0" spc="-235" dirty="0">
                <a:latin typeface="Georgia" panose="02040502050405020303"/>
                <a:cs typeface="Georgia" panose="02040502050405020303"/>
              </a:rPr>
              <a:t>s</a:t>
            </a:r>
            <a:r>
              <a:rPr sz="2400" b="0" spc="65" dirty="0">
                <a:latin typeface="Georgia" panose="02040502050405020303"/>
                <a:cs typeface="Georgia" panose="02040502050405020303"/>
              </a:rPr>
              <a:t> </a:t>
            </a:r>
            <a:r>
              <a:rPr sz="2400" b="0" spc="285" dirty="0">
                <a:latin typeface="Georgia" panose="02040502050405020303"/>
                <a:cs typeface="Georgia" panose="02040502050405020303"/>
              </a:rPr>
              <a:t>C</a:t>
            </a:r>
            <a:r>
              <a:rPr sz="2400" b="0" spc="-180" dirty="0">
                <a:latin typeface="Georgia" panose="02040502050405020303"/>
                <a:cs typeface="Georgia" panose="02040502050405020303"/>
              </a:rPr>
              <a:t>a</a:t>
            </a:r>
            <a:r>
              <a:rPr sz="2400" b="0" spc="-90" dirty="0">
                <a:latin typeface="Georgia" panose="02040502050405020303"/>
                <a:cs typeface="Georgia" panose="02040502050405020303"/>
              </a:rPr>
              <a:t>m</a:t>
            </a:r>
            <a:r>
              <a:rPr sz="2400" b="0" spc="-100" dirty="0">
                <a:latin typeface="Georgia" panose="02040502050405020303"/>
                <a:cs typeface="Georgia" panose="02040502050405020303"/>
              </a:rPr>
              <a:t>p</a:t>
            </a:r>
            <a:r>
              <a:rPr sz="2400" b="0" spc="-180" dirty="0">
                <a:latin typeface="Georgia" panose="02040502050405020303"/>
                <a:cs typeface="Georgia" panose="02040502050405020303"/>
              </a:rPr>
              <a:t>a</a:t>
            </a:r>
            <a:r>
              <a:rPr sz="2400" b="0" spc="-35" dirty="0">
                <a:latin typeface="Georgia" panose="02040502050405020303"/>
                <a:cs typeface="Georgia" panose="02040502050405020303"/>
              </a:rPr>
              <a:t>i</a:t>
            </a:r>
            <a:r>
              <a:rPr sz="2400" b="0" spc="114" dirty="0">
                <a:latin typeface="Georgia" panose="02040502050405020303"/>
                <a:cs typeface="Georgia" panose="02040502050405020303"/>
              </a:rPr>
              <a:t>g</a:t>
            </a:r>
            <a:r>
              <a:rPr sz="2400" b="0" spc="-60" dirty="0">
                <a:latin typeface="Georgia" panose="02040502050405020303"/>
                <a:cs typeface="Georgia" panose="02040502050405020303"/>
              </a:rPr>
              <a:t>n</a:t>
            </a:r>
            <a:r>
              <a:rPr sz="2400" b="0" spc="-185" dirty="0">
                <a:latin typeface="Georgia" panose="02040502050405020303"/>
                <a:cs typeface="Georgia" panose="02040502050405020303"/>
              </a:rPr>
              <a:t>s </a:t>
            </a:r>
            <a:r>
              <a:rPr sz="2400" b="0" spc="-30" dirty="0">
                <a:latin typeface="Georgia" panose="02040502050405020303"/>
                <a:cs typeface="Georgia" panose="02040502050405020303"/>
              </a:rPr>
              <a:t>R</a:t>
            </a:r>
            <a:r>
              <a:rPr sz="2400" b="0" spc="-80" dirty="0">
                <a:latin typeface="Georgia" panose="02040502050405020303"/>
                <a:cs typeface="Georgia" panose="02040502050405020303"/>
              </a:rPr>
              <a:t>e</a:t>
            </a:r>
            <a:r>
              <a:rPr sz="2400" b="0" spc="-240" dirty="0">
                <a:latin typeface="Georgia" panose="02040502050405020303"/>
                <a:cs typeface="Georgia" panose="02040502050405020303"/>
              </a:rPr>
              <a:t>s</a:t>
            </a:r>
            <a:r>
              <a:rPr sz="2400" b="0" spc="-80" dirty="0">
                <a:latin typeface="Georgia" panose="02040502050405020303"/>
                <a:cs typeface="Georgia" panose="02040502050405020303"/>
              </a:rPr>
              <a:t>e</a:t>
            </a:r>
            <a:r>
              <a:rPr sz="2400" b="0" spc="-180" dirty="0">
                <a:latin typeface="Georgia" panose="02040502050405020303"/>
                <a:cs typeface="Georgia" panose="02040502050405020303"/>
              </a:rPr>
              <a:t>a</a:t>
            </a:r>
            <a:r>
              <a:rPr sz="2400" b="0" spc="-114" dirty="0">
                <a:latin typeface="Georgia" panose="02040502050405020303"/>
                <a:cs typeface="Georgia" panose="02040502050405020303"/>
              </a:rPr>
              <a:t>r</a:t>
            </a:r>
            <a:r>
              <a:rPr sz="2400" b="0" spc="-5" dirty="0">
                <a:latin typeface="Georgia" panose="02040502050405020303"/>
                <a:cs typeface="Georgia" panose="02040502050405020303"/>
              </a:rPr>
              <a:t>c</a:t>
            </a:r>
            <a:r>
              <a:rPr sz="2400" b="0" spc="-80" dirty="0">
                <a:latin typeface="Georgia" panose="02040502050405020303"/>
                <a:cs typeface="Georgia" panose="02040502050405020303"/>
              </a:rPr>
              <a:t>h</a:t>
            </a:r>
            <a:r>
              <a:rPr sz="2400" b="0" spc="65" dirty="0">
                <a:latin typeface="Georgia" panose="02040502050405020303"/>
                <a:cs typeface="Georgia" panose="02040502050405020303"/>
              </a:rPr>
              <a:t> </a:t>
            </a:r>
            <a:r>
              <a:rPr sz="2400" b="0" spc="-180" dirty="0">
                <a:latin typeface="Georgia" panose="02040502050405020303"/>
                <a:cs typeface="Georgia" panose="02040502050405020303"/>
              </a:rPr>
              <a:t>a</a:t>
            </a:r>
            <a:r>
              <a:rPr sz="2400" b="0" spc="-60" dirty="0">
                <a:latin typeface="Georgia" panose="02040502050405020303"/>
                <a:cs typeface="Georgia" panose="02040502050405020303"/>
              </a:rPr>
              <a:t>n</a:t>
            </a:r>
            <a:r>
              <a:rPr sz="2400" b="0" spc="-105" dirty="0">
                <a:latin typeface="Georgia" panose="02040502050405020303"/>
                <a:cs typeface="Georgia" panose="02040502050405020303"/>
              </a:rPr>
              <a:t>d</a:t>
            </a:r>
            <a:r>
              <a:rPr sz="2400" b="0" spc="65" dirty="0">
                <a:latin typeface="Georgia" panose="02040502050405020303"/>
                <a:cs typeface="Georgia" panose="02040502050405020303"/>
              </a:rPr>
              <a:t> </a:t>
            </a:r>
            <a:r>
              <a:rPr sz="2400" b="0" spc="145" dirty="0">
                <a:latin typeface="Georgia" panose="02040502050405020303"/>
                <a:cs typeface="Georgia" panose="02040502050405020303"/>
              </a:rPr>
              <a:t>D</a:t>
            </a:r>
            <a:r>
              <a:rPr sz="2400" b="0" spc="-80" dirty="0">
                <a:latin typeface="Georgia" panose="02040502050405020303"/>
                <a:cs typeface="Georgia" panose="02040502050405020303"/>
              </a:rPr>
              <a:t>e</a:t>
            </a:r>
            <a:r>
              <a:rPr sz="2400" b="0" spc="15" dirty="0">
                <a:latin typeface="Georgia" panose="02040502050405020303"/>
                <a:cs typeface="Georgia" panose="02040502050405020303"/>
              </a:rPr>
              <a:t>v</a:t>
            </a:r>
            <a:r>
              <a:rPr sz="2400" b="0" spc="-80" dirty="0">
                <a:latin typeface="Georgia" panose="02040502050405020303"/>
                <a:cs typeface="Georgia" panose="02040502050405020303"/>
              </a:rPr>
              <a:t>e</a:t>
            </a:r>
            <a:r>
              <a:rPr sz="2400" b="0" spc="-85" dirty="0">
                <a:latin typeface="Georgia" panose="02040502050405020303"/>
                <a:cs typeface="Georgia" panose="02040502050405020303"/>
              </a:rPr>
              <a:t>l</a:t>
            </a:r>
            <a:r>
              <a:rPr sz="2400" b="0" cap="small" spc="-125" dirty="0">
                <a:latin typeface="Georgia" panose="02040502050405020303"/>
                <a:cs typeface="Georgia" panose="02040502050405020303"/>
              </a:rPr>
              <a:t>o</a:t>
            </a:r>
            <a:r>
              <a:rPr sz="2400" b="0" spc="-100" dirty="0">
                <a:latin typeface="Georgia" panose="02040502050405020303"/>
                <a:cs typeface="Georgia" panose="02040502050405020303"/>
              </a:rPr>
              <a:t>p</a:t>
            </a:r>
            <a:r>
              <a:rPr sz="2400" b="0" spc="-90" dirty="0">
                <a:latin typeface="Georgia" panose="02040502050405020303"/>
                <a:cs typeface="Georgia" panose="02040502050405020303"/>
              </a:rPr>
              <a:t>m</a:t>
            </a:r>
            <a:r>
              <a:rPr sz="2400" b="0" spc="-80" dirty="0">
                <a:latin typeface="Georgia" panose="02040502050405020303"/>
                <a:cs typeface="Georgia" panose="02040502050405020303"/>
              </a:rPr>
              <a:t>e</a:t>
            </a:r>
            <a:r>
              <a:rPr sz="2400" b="0" spc="-60" dirty="0">
                <a:latin typeface="Georgia" panose="02040502050405020303"/>
                <a:cs typeface="Georgia" panose="02040502050405020303"/>
              </a:rPr>
              <a:t>n</a:t>
            </a:r>
            <a:r>
              <a:rPr sz="2400" b="0" spc="-75" dirty="0">
                <a:latin typeface="Georgia" panose="02040502050405020303"/>
                <a:cs typeface="Georgia" panose="02040502050405020303"/>
              </a:rPr>
              <a:t>t</a:t>
            </a:r>
            <a:endParaRPr sz="2400">
              <a:latin typeface="Georgia" panose="02040502050405020303"/>
              <a:cs typeface="Georgia" panose="02040502050405020303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3356" y="374587"/>
            <a:ext cx="14900275" cy="11341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250" b="1" spc="18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Hardware</a:t>
            </a:r>
            <a:r>
              <a:rPr sz="7250" b="1" spc="12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7250" b="1" spc="-38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&amp;</a:t>
            </a:r>
            <a:r>
              <a:rPr sz="7250" b="1" spc="12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7250" b="1" spc="204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software</a:t>
            </a:r>
            <a:r>
              <a:rPr sz="7250" b="1" spc="12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7250" b="1" spc="204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requirements</a:t>
            </a:r>
            <a:endParaRPr sz="72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8822" y="2505786"/>
            <a:ext cx="12687935" cy="8667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9076690" algn="l"/>
              </a:tabLst>
            </a:pPr>
            <a:r>
              <a:rPr sz="5500" spc="290" dirty="0">
                <a:solidFill>
                  <a:srgbClr val="EBEBEB"/>
                </a:solidFill>
                <a:latin typeface="Georgia" panose="02040502050405020303"/>
                <a:cs typeface="Georgia" panose="02040502050405020303"/>
              </a:rPr>
              <a:t>FRONT-END	</a:t>
            </a:r>
            <a:r>
              <a:rPr sz="5450" spc="2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BACKEND</a:t>
            </a:r>
            <a:endParaRPr sz="5450">
              <a:latin typeface="Georgia" panose="02040502050405020303"/>
              <a:cs typeface="Georgia" panose="02040502050405020303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5156</Words>
  <Application>WPS Presentation</Application>
  <PresentationFormat>On-screen Show (4:3)</PresentationFormat>
  <Paragraphs>94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6" baseType="lpstr">
      <vt:lpstr>Arial</vt:lpstr>
      <vt:lpstr>SimSun</vt:lpstr>
      <vt:lpstr>Wingdings</vt:lpstr>
      <vt:lpstr>Calibri</vt:lpstr>
      <vt:lpstr>Times New Roman</vt:lpstr>
      <vt:lpstr>Georgia</vt:lpstr>
      <vt:lpstr>Arial</vt:lpstr>
      <vt:lpstr>MS UI Gothic</vt:lpstr>
      <vt:lpstr>Lucida Sans Unicode</vt:lpstr>
      <vt:lpstr>Palatino Linotype</vt:lpstr>
      <vt:lpstr>Microsoft YaHei</vt:lpstr>
      <vt:lpstr>Arial Unicode MS</vt:lpstr>
      <vt:lpstr>Office Theme</vt:lpstr>
      <vt:lpstr>REVIEW-1</vt:lpstr>
      <vt:lpstr>PowerPoint 演示文稿</vt:lpstr>
      <vt:lpstr>Introduction Objective / Problem Literature Review Proposed work</vt:lpstr>
      <vt:lpstr>INTRODUCTION</vt:lpstr>
      <vt:lpstr>OBJECTI  VE</vt:lpstr>
      <vt:lpstr>Literature Review</vt:lpstr>
      <vt:lpstr>PROPOSED  WORK</vt:lpstr>
      <vt:lpstr>REAL-TIME  USAGE</vt:lpstr>
      <vt:lpstr>PowerPoint 演示文稿</vt:lpstr>
      <vt:lpstr>diagram</vt:lpstr>
      <vt:lpstr>Conclusion</vt:lpstr>
      <vt:lpstr>http://animalhealthcare.com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REVIEW-1</dc:title>
  <dc:creator>Harsh Kotiwale</dc:creator>
  <cp:keywords>DAF12rYoJkY,BAErov9t0yo</cp:keywords>
  <cp:lastModifiedBy>hemab</cp:lastModifiedBy>
  <cp:revision>1</cp:revision>
  <dcterms:created xsi:type="dcterms:W3CDTF">2023-12-09T07:47:55Z</dcterms:created>
  <dcterms:modified xsi:type="dcterms:W3CDTF">2023-12-09T07:47:55Z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2023-12-03T05:30:00Z</vt:filetime>
  </property>
  <property fmtid="{D5CDD505-2E9C-101B-9397-08002B2CF9AE}" pid="3" name="Creator">
    <vt:lpwstr>Canva</vt:lpwstr>
  </property>
  <property fmtid="{D5CDD505-2E9C-101B-9397-08002B2CF9AE}" pid="4" name="LastSaved">
    <vt:filetime>2023-12-09T05:30:00Z</vt:filetime>
  </property>
  <property fmtid="{D5CDD505-2E9C-101B-9397-08002B2CF9AE}" pid="5" name="ICV">
    <vt:lpwstr>9978E6E0DE91402A8C21430CD4D7F8EC_12</vt:lpwstr>
  </property>
  <property fmtid="{D5CDD505-2E9C-101B-9397-08002B2CF9AE}" pid="6" name="KSOProductBuildVer">
    <vt:lpwstr>2057-12.2.0.13306</vt:lpwstr>
  </property>
</Properties>
</file>